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4"/>
  </p:sldMasterIdLst>
  <p:sldIdLst>
    <p:sldId id="256" r:id="rId5"/>
  </p:sldIdLst>
  <p:sldSz cx="30240288" cy="42840275"/>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5CA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A1EB845-ECA0-4EAE-BF35-019B168C7852}" v="1" dt="2024-03-19T03:25:28.07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3" d="100"/>
          <a:sy n="13" d="100"/>
        </p:scale>
        <p:origin x="2544" y="7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presProps" Target="presProps.xml"/><Relationship Id="rId5" Type="http://schemas.openxmlformats.org/officeDocument/2006/relationships/slide" Target="slides/slide1.xml"/><Relationship Id="rId10"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2.5819330424740092E-2"/>
          <c:y val="8.1709618468017622E-2"/>
          <c:w val="0.93354545477815432"/>
          <c:h val="0.81806928446615224"/>
        </c:manualLayout>
      </c:layout>
      <c:barChart>
        <c:barDir val="col"/>
        <c:grouping val="clustered"/>
        <c:varyColors val="0"/>
        <c:ser>
          <c:idx val="0"/>
          <c:order val="0"/>
          <c:tx>
            <c:strRef>
              <c:f>Sheet1!$B$1</c:f>
              <c:strCache>
                <c:ptCount val="1"/>
                <c:pt idx="0">
                  <c:v>Series 1</c:v>
                </c:pt>
              </c:strCache>
            </c:strRef>
          </c:tx>
          <c:spPr>
            <a:solidFill>
              <a:schemeClr val="accent1"/>
            </a:solidFill>
            <a:ln>
              <a:noFill/>
            </a:ln>
            <a:effectLst/>
          </c:spPr>
          <c:invertIfNegative val="0"/>
          <c:cat>
            <c:strRef>
              <c:f>Sheet1!$A$2:$A$4</c:f>
              <c:strCache>
                <c:ptCount val="3"/>
                <c:pt idx="0">
                  <c:v>Category 1</c:v>
                </c:pt>
                <c:pt idx="1">
                  <c:v>Category 2</c:v>
                </c:pt>
                <c:pt idx="2">
                  <c:v>Category 3</c:v>
                </c:pt>
              </c:strCache>
            </c:strRef>
          </c:cat>
          <c:val>
            <c:numRef>
              <c:f>Sheet1!$B$2:$B$4</c:f>
              <c:numCache>
                <c:formatCode>General</c:formatCode>
                <c:ptCount val="3"/>
                <c:pt idx="0">
                  <c:v>4.3</c:v>
                </c:pt>
                <c:pt idx="1">
                  <c:v>2.5</c:v>
                </c:pt>
                <c:pt idx="2">
                  <c:v>3.5</c:v>
                </c:pt>
              </c:numCache>
            </c:numRef>
          </c:val>
          <c:extLst>
            <c:ext xmlns:c16="http://schemas.microsoft.com/office/drawing/2014/chart" uri="{C3380CC4-5D6E-409C-BE32-E72D297353CC}">
              <c16:uniqueId val="{00000000-41ED-41E8-BE00-7567D8674E77}"/>
            </c:ext>
          </c:extLst>
        </c:ser>
        <c:ser>
          <c:idx val="1"/>
          <c:order val="1"/>
          <c:tx>
            <c:strRef>
              <c:f>Sheet1!$C$1</c:f>
              <c:strCache>
                <c:ptCount val="1"/>
                <c:pt idx="0">
                  <c:v>Series 2</c:v>
                </c:pt>
              </c:strCache>
            </c:strRef>
          </c:tx>
          <c:spPr>
            <a:solidFill>
              <a:schemeClr val="accent2"/>
            </a:solidFill>
            <a:ln>
              <a:noFill/>
            </a:ln>
            <a:effectLst/>
          </c:spPr>
          <c:invertIfNegative val="0"/>
          <c:cat>
            <c:strRef>
              <c:f>Sheet1!$A$2:$A$4</c:f>
              <c:strCache>
                <c:ptCount val="3"/>
                <c:pt idx="0">
                  <c:v>Category 1</c:v>
                </c:pt>
                <c:pt idx="1">
                  <c:v>Category 2</c:v>
                </c:pt>
                <c:pt idx="2">
                  <c:v>Category 3</c:v>
                </c:pt>
              </c:strCache>
            </c:strRef>
          </c:cat>
          <c:val>
            <c:numRef>
              <c:f>Sheet1!$C$2:$C$4</c:f>
              <c:numCache>
                <c:formatCode>General</c:formatCode>
                <c:ptCount val="3"/>
                <c:pt idx="0">
                  <c:v>2.4</c:v>
                </c:pt>
                <c:pt idx="1">
                  <c:v>4.4000000000000004</c:v>
                </c:pt>
                <c:pt idx="2">
                  <c:v>1.8</c:v>
                </c:pt>
              </c:numCache>
            </c:numRef>
          </c:val>
          <c:extLst>
            <c:ext xmlns:c16="http://schemas.microsoft.com/office/drawing/2014/chart" uri="{C3380CC4-5D6E-409C-BE32-E72D297353CC}">
              <c16:uniqueId val="{00000001-41ED-41E8-BE00-7567D8674E77}"/>
            </c:ext>
          </c:extLst>
        </c:ser>
        <c:ser>
          <c:idx val="2"/>
          <c:order val="2"/>
          <c:tx>
            <c:strRef>
              <c:f>Sheet1!$D$1</c:f>
              <c:strCache>
                <c:ptCount val="1"/>
                <c:pt idx="0">
                  <c:v>Series 3</c:v>
                </c:pt>
              </c:strCache>
            </c:strRef>
          </c:tx>
          <c:spPr>
            <a:solidFill>
              <a:schemeClr val="accent3"/>
            </a:solidFill>
            <a:ln>
              <a:noFill/>
            </a:ln>
            <a:effectLst/>
          </c:spPr>
          <c:invertIfNegative val="0"/>
          <c:cat>
            <c:strRef>
              <c:f>Sheet1!$A$2:$A$4</c:f>
              <c:strCache>
                <c:ptCount val="3"/>
                <c:pt idx="0">
                  <c:v>Category 1</c:v>
                </c:pt>
                <c:pt idx="1">
                  <c:v>Category 2</c:v>
                </c:pt>
                <c:pt idx="2">
                  <c:v>Category 3</c:v>
                </c:pt>
              </c:strCache>
            </c:strRef>
          </c:cat>
          <c:val>
            <c:numRef>
              <c:f>Sheet1!$D$2:$D$4</c:f>
              <c:numCache>
                <c:formatCode>General</c:formatCode>
                <c:ptCount val="3"/>
                <c:pt idx="0">
                  <c:v>2</c:v>
                </c:pt>
                <c:pt idx="1">
                  <c:v>2</c:v>
                </c:pt>
                <c:pt idx="2">
                  <c:v>3</c:v>
                </c:pt>
              </c:numCache>
            </c:numRef>
          </c:val>
          <c:extLst>
            <c:ext xmlns:c16="http://schemas.microsoft.com/office/drawing/2014/chart" uri="{C3380CC4-5D6E-409C-BE32-E72D297353CC}">
              <c16:uniqueId val="{00000002-41ED-41E8-BE00-7567D8674E77}"/>
            </c:ext>
          </c:extLst>
        </c:ser>
        <c:dLbls>
          <c:showLegendKey val="0"/>
          <c:showVal val="0"/>
          <c:showCatName val="0"/>
          <c:showSerName val="0"/>
          <c:showPercent val="0"/>
          <c:showBubbleSize val="0"/>
        </c:dLbls>
        <c:gapWidth val="219"/>
        <c:overlap val="-27"/>
        <c:axId val="400019264"/>
        <c:axId val="387658928"/>
      </c:barChart>
      <c:catAx>
        <c:axId val="40001926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387658928"/>
        <c:crosses val="autoZero"/>
        <c:auto val="1"/>
        <c:lblAlgn val="ctr"/>
        <c:lblOffset val="100"/>
        <c:noMultiLvlLbl val="0"/>
      </c:catAx>
      <c:valAx>
        <c:axId val="387658928"/>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40001926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268022" y="7011132"/>
            <a:ext cx="25704245" cy="14914762"/>
          </a:xfrm>
        </p:spPr>
        <p:txBody>
          <a:bodyPr anchor="b"/>
          <a:lstStyle>
            <a:lvl1pPr algn="ctr">
              <a:defRPr sz="19843"/>
            </a:lvl1pPr>
          </a:lstStyle>
          <a:p>
            <a:r>
              <a:rPr lang="en-US"/>
              <a:t>Click to edit Master title style</a:t>
            </a:r>
            <a:endParaRPr lang="en-US" dirty="0"/>
          </a:p>
        </p:txBody>
      </p:sp>
      <p:sp>
        <p:nvSpPr>
          <p:cNvPr id="3" name="Subtitle 2"/>
          <p:cNvSpPr>
            <a:spLocks noGrp="1"/>
          </p:cNvSpPr>
          <p:nvPr>
            <p:ph type="subTitle" idx="1"/>
          </p:nvPr>
        </p:nvSpPr>
        <p:spPr>
          <a:xfrm>
            <a:off x="3780036" y="22501064"/>
            <a:ext cx="22680216" cy="10343147"/>
          </a:xfrm>
        </p:spPr>
        <p:txBody>
          <a:bodyPr/>
          <a:lstStyle>
            <a:lvl1pPr marL="0" indent="0" algn="ctr">
              <a:buNone/>
              <a:defRPr sz="7937"/>
            </a:lvl1pPr>
            <a:lvl2pPr marL="1512006" indent="0" algn="ctr">
              <a:buNone/>
              <a:defRPr sz="6614"/>
            </a:lvl2pPr>
            <a:lvl3pPr marL="3024012" indent="0" algn="ctr">
              <a:buNone/>
              <a:defRPr sz="5953"/>
            </a:lvl3pPr>
            <a:lvl4pPr marL="4536018" indent="0" algn="ctr">
              <a:buNone/>
              <a:defRPr sz="5291"/>
            </a:lvl4pPr>
            <a:lvl5pPr marL="6048024" indent="0" algn="ctr">
              <a:buNone/>
              <a:defRPr sz="5291"/>
            </a:lvl5pPr>
            <a:lvl6pPr marL="7560031" indent="0" algn="ctr">
              <a:buNone/>
              <a:defRPr sz="5291"/>
            </a:lvl6pPr>
            <a:lvl7pPr marL="9072037" indent="0" algn="ctr">
              <a:buNone/>
              <a:defRPr sz="5291"/>
            </a:lvl7pPr>
            <a:lvl8pPr marL="10584043" indent="0" algn="ctr">
              <a:buNone/>
              <a:defRPr sz="5291"/>
            </a:lvl8pPr>
            <a:lvl9pPr marL="12096049" indent="0" algn="ctr">
              <a:buNone/>
              <a:defRPr sz="5291"/>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9A5D92FD-82C0-4B2A-B6FD-DDBEEF16BE96}" type="datetimeFigureOut">
              <a:rPr lang="en-AU" smtClean="0"/>
              <a:t>17/11/2024</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0065DB88-C263-4FD4-A8C9-99B1A0AB814A}" type="slidenum">
              <a:rPr lang="en-AU" smtClean="0"/>
              <a:t>‹#›</a:t>
            </a:fld>
            <a:endParaRPr lang="en-AU"/>
          </a:p>
        </p:txBody>
      </p:sp>
    </p:spTree>
    <p:extLst>
      <p:ext uri="{BB962C8B-B14F-4D97-AF65-F5344CB8AC3E}">
        <p14:creationId xmlns:p14="http://schemas.microsoft.com/office/powerpoint/2010/main" val="8985778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A5D92FD-82C0-4B2A-B6FD-DDBEEF16BE96}" type="datetimeFigureOut">
              <a:rPr lang="en-AU" smtClean="0"/>
              <a:t>17/11/2024</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0065DB88-C263-4FD4-A8C9-99B1A0AB814A}" type="slidenum">
              <a:rPr lang="en-AU" smtClean="0"/>
              <a:t>‹#›</a:t>
            </a:fld>
            <a:endParaRPr lang="en-AU"/>
          </a:p>
        </p:txBody>
      </p:sp>
    </p:spTree>
    <p:extLst>
      <p:ext uri="{BB962C8B-B14F-4D97-AF65-F5344CB8AC3E}">
        <p14:creationId xmlns:p14="http://schemas.microsoft.com/office/powerpoint/2010/main" val="7863167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1640708" y="2280848"/>
            <a:ext cx="6520562" cy="36305153"/>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2079021" y="2280848"/>
            <a:ext cx="19183683" cy="3630515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A5D92FD-82C0-4B2A-B6FD-DDBEEF16BE96}" type="datetimeFigureOut">
              <a:rPr lang="en-AU" smtClean="0"/>
              <a:t>17/11/2024</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0065DB88-C263-4FD4-A8C9-99B1A0AB814A}" type="slidenum">
              <a:rPr lang="en-AU" smtClean="0"/>
              <a:t>‹#›</a:t>
            </a:fld>
            <a:endParaRPr lang="en-AU"/>
          </a:p>
        </p:txBody>
      </p:sp>
    </p:spTree>
    <p:extLst>
      <p:ext uri="{BB962C8B-B14F-4D97-AF65-F5344CB8AC3E}">
        <p14:creationId xmlns:p14="http://schemas.microsoft.com/office/powerpoint/2010/main" val="35647253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A5D92FD-82C0-4B2A-B6FD-DDBEEF16BE96}" type="datetimeFigureOut">
              <a:rPr lang="en-AU" smtClean="0"/>
              <a:t>17/11/2024</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0065DB88-C263-4FD4-A8C9-99B1A0AB814A}" type="slidenum">
              <a:rPr lang="en-AU" smtClean="0"/>
              <a:t>‹#›</a:t>
            </a:fld>
            <a:endParaRPr lang="en-AU"/>
          </a:p>
        </p:txBody>
      </p:sp>
    </p:spTree>
    <p:extLst>
      <p:ext uri="{BB962C8B-B14F-4D97-AF65-F5344CB8AC3E}">
        <p14:creationId xmlns:p14="http://schemas.microsoft.com/office/powerpoint/2010/main" val="25143753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063272" y="10680331"/>
            <a:ext cx="26082248" cy="17820361"/>
          </a:xfrm>
        </p:spPr>
        <p:txBody>
          <a:bodyPr anchor="b"/>
          <a:lstStyle>
            <a:lvl1pPr>
              <a:defRPr sz="19843"/>
            </a:lvl1pPr>
          </a:lstStyle>
          <a:p>
            <a:r>
              <a:rPr lang="en-US"/>
              <a:t>Click to edit Master title style</a:t>
            </a:r>
            <a:endParaRPr lang="en-US" dirty="0"/>
          </a:p>
        </p:txBody>
      </p:sp>
      <p:sp>
        <p:nvSpPr>
          <p:cNvPr id="3" name="Text Placeholder 2"/>
          <p:cNvSpPr>
            <a:spLocks noGrp="1"/>
          </p:cNvSpPr>
          <p:nvPr>
            <p:ph type="body" idx="1"/>
          </p:nvPr>
        </p:nvSpPr>
        <p:spPr>
          <a:xfrm>
            <a:off x="2063272" y="28669280"/>
            <a:ext cx="26082248" cy="9371307"/>
          </a:xfrm>
        </p:spPr>
        <p:txBody>
          <a:bodyPr/>
          <a:lstStyle>
            <a:lvl1pPr marL="0" indent="0">
              <a:buNone/>
              <a:defRPr sz="7937">
                <a:solidFill>
                  <a:schemeClr val="tx1">
                    <a:tint val="82000"/>
                  </a:schemeClr>
                </a:solidFill>
              </a:defRPr>
            </a:lvl1pPr>
            <a:lvl2pPr marL="1512006" indent="0">
              <a:buNone/>
              <a:defRPr sz="6614">
                <a:solidFill>
                  <a:schemeClr val="tx1">
                    <a:tint val="82000"/>
                  </a:schemeClr>
                </a:solidFill>
              </a:defRPr>
            </a:lvl2pPr>
            <a:lvl3pPr marL="3024012" indent="0">
              <a:buNone/>
              <a:defRPr sz="5953">
                <a:solidFill>
                  <a:schemeClr val="tx1">
                    <a:tint val="82000"/>
                  </a:schemeClr>
                </a:solidFill>
              </a:defRPr>
            </a:lvl3pPr>
            <a:lvl4pPr marL="4536018" indent="0">
              <a:buNone/>
              <a:defRPr sz="5291">
                <a:solidFill>
                  <a:schemeClr val="tx1">
                    <a:tint val="82000"/>
                  </a:schemeClr>
                </a:solidFill>
              </a:defRPr>
            </a:lvl4pPr>
            <a:lvl5pPr marL="6048024" indent="0">
              <a:buNone/>
              <a:defRPr sz="5291">
                <a:solidFill>
                  <a:schemeClr val="tx1">
                    <a:tint val="82000"/>
                  </a:schemeClr>
                </a:solidFill>
              </a:defRPr>
            </a:lvl5pPr>
            <a:lvl6pPr marL="7560031" indent="0">
              <a:buNone/>
              <a:defRPr sz="5291">
                <a:solidFill>
                  <a:schemeClr val="tx1">
                    <a:tint val="82000"/>
                  </a:schemeClr>
                </a:solidFill>
              </a:defRPr>
            </a:lvl6pPr>
            <a:lvl7pPr marL="9072037" indent="0">
              <a:buNone/>
              <a:defRPr sz="5291">
                <a:solidFill>
                  <a:schemeClr val="tx1">
                    <a:tint val="82000"/>
                  </a:schemeClr>
                </a:solidFill>
              </a:defRPr>
            </a:lvl7pPr>
            <a:lvl8pPr marL="10584043" indent="0">
              <a:buNone/>
              <a:defRPr sz="5291">
                <a:solidFill>
                  <a:schemeClr val="tx1">
                    <a:tint val="82000"/>
                  </a:schemeClr>
                </a:solidFill>
              </a:defRPr>
            </a:lvl8pPr>
            <a:lvl9pPr marL="12096049" indent="0">
              <a:buNone/>
              <a:defRPr sz="5291">
                <a:solidFill>
                  <a:schemeClr val="tx1">
                    <a:tint val="82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A5D92FD-82C0-4B2A-B6FD-DDBEEF16BE96}" type="datetimeFigureOut">
              <a:rPr lang="en-AU" smtClean="0"/>
              <a:t>17/11/2024</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0065DB88-C263-4FD4-A8C9-99B1A0AB814A}" type="slidenum">
              <a:rPr lang="en-AU" smtClean="0"/>
              <a:t>‹#›</a:t>
            </a:fld>
            <a:endParaRPr lang="en-AU"/>
          </a:p>
        </p:txBody>
      </p:sp>
    </p:spTree>
    <p:extLst>
      <p:ext uri="{BB962C8B-B14F-4D97-AF65-F5344CB8AC3E}">
        <p14:creationId xmlns:p14="http://schemas.microsoft.com/office/powerpoint/2010/main" val="15619217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079020" y="11404240"/>
            <a:ext cx="12852122" cy="2718176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15309146" y="11404240"/>
            <a:ext cx="12852122" cy="2718176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A5D92FD-82C0-4B2A-B6FD-DDBEEF16BE96}" type="datetimeFigureOut">
              <a:rPr lang="en-AU" smtClean="0"/>
              <a:t>17/11/2024</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0065DB88-C263-4FD4-A8C9-99B1A0AB814A}" type="slidenum">
              <a:rPr lang="en-AU" smtClean="0"/>
              <a:t>‹#›</a:t>
            </a:fld>
            <a:endParaRPr lang="en-AU"/>
          </a:p>
        </p:txBody>
      </p:sp>
    </p:spTree>
    <p:extLst>
      <p:ext uri="{BB962C8B-B14F-4D97-AF65-F5344CB8AC3E}">
        <p14:creationId xmlns:p14="http://schemas.microsoft.com/office/powerpoint/2010/main" val="10414057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082959" y="2280857"/>
            <a:ext cx="26082248" cy="8280473"/>
          </a:xfrm>
        </p:spPr>
        <p:txBody>
          <a:bodyPr/>
          <a:lstStyle/>
          <a:p>
            <a:r>
              <a:rPr lang="en-US"/>
              <a:t>Click to edit Master title style</a:t>
            </a:r>
            <a:endParaRPr lang="en-US" dirty="0"/>
          </a:p>
        </p:txBody>
      </p:sp>
      <p:sp>
        <p:nvSpPr>
          <p:cNvPr id="3" name="Text Placeholder 2"/>
          <p:cNvSpPr>
            <a:spLocks noGrp="1"/>
          </p:cNvSpPr>
          <p:nvPr>
            <p:ph type="body" idx="1"/>
          </p:nvPr>
        </p:nvSpPr>
        <p:spPr>
          <a:xfrm>
            <a:off x="2082962" y="10501820"/>
            <a:ext cx="12793057" cy="5146780"/>
          </a:xfrm>
        </p:spPr>
        <p:txBody>
          <a:bodyPr anchor="b"/>
          <a:lstStyle>
            <a:lvl1pPr marL="0" indent="0">
              <a:buNone/>
              <a:defRPr sz="7937" b="1"/>
            </a:lvl1pPr>
            <a:lvl2pPr marL="1512006" indent="0">
              <a:buNone/>
              <a:defRPr sz="6614" b="1"/>
            </a:lvl2pPr>
            <a:lvl3pPr marL="3024012" indent="0">
              <a:buNone/>
              <a:defRPr sz="5953" b="1"/>
            </a:lvl3pPr>
            <a:lvl4pPr marL="4536018" indent="0">
              <a:buNone/>
              <a:defRPr sz="5291" b="1"/>
            </a:lvl4pPr>
            <a:lvl5pPr marL="6048024" indent="0">
              <a:buNone/>
              <a:defRPr sz="5291" b="1"/>
            </a:lvl5pPr>
            <a:lvl6pPr marL="7560031" indent="0">
              <a:buNone/>
              <a:defRPr sz="5291" b="1"/>
            </a:lvl6pPr>
            <a:lvl7pPr marL="9072037" indent="0">
              <a:buNone/>
              <a:defRPr sz="5291" b="1"/>
            </a:lvl7pPr>
            <a:lvl8pPr marL="10584043" indent="0">
              <a:buNone/>
              <a:defRPr sz="5291" b="1"/>
            </a:lvl8pPr>
            <a:lvl9pPr marL="12096049" indent="0">
              <a:buNone/>
              <a:defRPr sz="5291" b="1"/>
            </a:lvl9pPr>
          </a:lstStyle>
          <a:p>
            <a:pPr lvl="0"/>
            <a:r>
              <a:rPr lang="en-US"/>
              <a:t>Click to edit Master text styles</a:t>
            </a:r>
          </a:p>
        </p:txBody>
      </p:sp>
      <p:sp>
        <p:nvSpPr>
          <p:cNvPr id="4" name="Content Placeholder 3"/>
          <p:cNvSpPr>
            <a:spLocks noGrp="1"/>
          </p:cNvSpPr>
          <p:nvPr>
            <p:ph sz="half" idx="2"/>
          </p:nvPr>
        </p:nvSpPr>
        <p:spPr>
          <a:xfrm>
            <a:off x="2082962" y="15648601"/>
            <a:ext cx="12793057" cy="2301673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15309148" y="10501820"/>
            <a:ext cx="12856061" cy="5146780"/>
          </a:xfrm>
        </p:spPr>
        <p:txBody>
          <a:bodyPr anchor="b"/>
          <a:lstStyle>
            <a:lvl1pPr marL="0" indent="0">
              <a:buNone/>
              <a:defRPr sz="7937" b="1"/>
            </a:lvl1pPr>
            <a:lvl2pPr marL="1512006" indent="0">
              <a:buNone/>
              <a:defRPr sz="6614" b="1"/>
            </a:lvl2pPr>
            <a:lvl3pPr marL="3024012" indent="0">
              <a:buNone/>
              <a:defRPr sz="5953" b="1"/>
            </a:lvl3pPr>
            <a:lvl4pPr marL="4536018" indent="0">
              <a:buNone/>
              <a:defRPr sz="5291" b="1"/>
            </a:lvl4pPr>
            <a:lvl5pPr marL="6048024" indent="0">
              <a:buNone/>
              <a:defRPr sz="5291" b="1"/>
            </a:lvl5pPr>
            <a:lvl6pPr marL="7560031" indent="0">
              <a:buNone/>
              <a:defRPr sz="5291" b="1"/>
            </a:lvl6pPr>
            <a:lvl7pPr marL="9072037" indent="0">
              <a:buNone/>
              <a:defRPr sz="5291" b="1"/>
            </a:lvl7pPr>
            <a:lvl8pPr marL="10584043" indent="0">
              <a:buNone/>
              <a:defRPr sz="5291" b="1"/>
            </a:lvl8pPr>
            <a:lvl9pPr marL="12096049" indent="0">
              <a:buNone/>
              <a:defRPr sz="5291" b="1"/>
            </a:lvl9pPr>
          </a:lstStyle>
          <a:p>
            <a:pPr lvl="0"/>
            <a:r>
              <a:rPr lang="en-US"/>
              <a:t>Click to edit Master text styles</a:t>
            </a:r>
          </a:p>
        </p:txBody>
      </p:sp>
      <p:sp>
        <p:nvSpPr>
          <p:cNvPr id="6" name="Content Placeholder 5"/>
          <p:cNvSpPr>
            <a:spLocks noGrp="1"/>
          </p:cNvSpPr>
          <p:nvPr>
            <p:ph sz="quarter" idx="4"/>
          </p:nvPr>
        </p:nvSpPr>
        <p:spPr>
          <a:xfrm>
            <a:off x="15309148" y="15648601"/>
            <a:ext cx="12856061" cy="2301673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A5D92FD-82C0-4B2A-B6FD-DDBEEF16BE96}" type="datetimeFigureOut">
              <a:rPr lang="en-AU" smtClean="0"/>
              <a:t>17/11/2024</a:t>
            </a:fld>
            <a:endParaRPr lang="en-AU"/>
          </a:p>
        </p:txBody>
      </p:sp>
      <p:sp>
        <p:nvSpPr>
          <p:cNvPr id="8" name="Footer Placeholder 7"/>
          <p:cNvSpPr>
            <a:spLocks noGrp="1"/>
          </p:cNvSpPr>
          <p:nvPr>
            <p:ph type="ftr" sz="quarter" idx="11"/>
          </p:nvPr>
        </p:nvSpPr>
        <p:spPr/>
        <p:txBody>
          <a:bodyPr/>
          <a:lstStyle/>
          <a:p>
            <a:endParaRPr lang="en-AU"/>
          </a:p>
        </p:txBody>
      </p:sp>
      <p:sp>
        <p:nvSpPr>
          <p:cNvPr id="9" name="Slide Number Placeholder 8"/>
          <p:cNvSpPr>
            <a:spLocks noGrp="1"/>
          </p:cNvSpPr>
          <p:nvPr>
            <p:ph type="sldNum" sz="quarter" idx="12"/>
          </p:nvPr>
        </p:nvSpPr>
        <p:spPr/>
        <p:txBody>
          <a:bodyPr/>
          <a:lstStyle/>
          <a:p>
            <a:fld id="{0065DB88-C263-4FD4-A8C9-99B1A0AB814A}" type="slidenum">
              <a:rPr lang="en-AU" smtClean="0"/>
              <a:t>‹#›</a:t>
            </a:fld>
            <a:endParaRPr lang="en-AU"/>
          </a:p>
        </p:txBody>
      </p:sp>
    </p:spTree>
    <p:extLst>
      <p:ext uri="{BB962C8B-B14F-4D97-AF65-F5344CB8AC3E}">
        <p14:creationId xmlns:p14="http://schemas.microsoft.com/office/powerpoint/2010/main" val="19657964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A5D92FD-82C0-4B2A-B6FD-DDBEEF16BE96}" type="datetimeFigureOut">
              <a:rPr lang="en-AU" smtClean="0"/>
              <a:t>17/11/2024</a:t>
            </a:fld>
            <a:endParaRPr lang="en-AU"/>
          </a:p>
        </p:txBody>
      </p:sp>
      <p:sp>
        <p:nvSpPr>
          <p:cNvPr id="4" name="Footer Placeholder 3"/>
          <p:cNvSpPr>
            <a:spLocks noGrp="1"/>
          </p:cNvSpPr>
          <p:nvPr>
            <p:ph type="ftr" sz="quarter" idx="11"/>
          </p:nvPr>
        </p:nvSpPr>
        <p:spPr/>
        <p:txBody>
          <a:bodyPr/>
          <a:lstStyle/>
          <a:p>
            <a:endParaRPr lang="en-AU"/>
          </a:p>
        </p:txBody>
      </p:sp>
      <p:sp>
        <p:nvSpPr>
          <p:cNvPr id="5" name="Slide Number Placeholder 4"/>
          <p:cNvSpPr>
            <a:spLocks noGrp="1"/>
          </p:cNvSpPr>
          <p:nvPr>
            <p:ph type="sldNum" sz="quarter" idx="12"/>
          </p:nvPr>
        </p:nvSpPr>
        <p:spPr/>
        <p:txBody>
          <a:bodyPr/>
          <a:lstStyle/>
          <a:p>
            <a:fld id="{0065DB88-C263-4FD4-A8C9-99B1A0AB814A}" type="slidenum">
              <a:rPr lang="en-AU" smtClean="0"/>
              <a:t>‹#›</a:t>
            </a:fld>
            <a:endParaRPr lang="en-AU"/>
          </a:p>
        </p:txBody>
      </p:sp>
    </p:spTree>
    <p:extLst>
      <p:ext uri="{BB962C8B-B14F-4D97-AF65-F5344CB8AC3E}">
        <p14:creationId xmlns:p14="http://schemas.microsoft.com/office/powerpoint/2010/main" val="4961765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A5D92FD-82C0-4B2A-B6FD-DDBEEF16BE96}" type="datetimeFigureOut">
              <a:rPr lang="en-AU" smtClean="0"/>
              <a:t>17/11/2024</a:t>
            </a:fld>
            <a:endParaRPr lang="en-AU"/>
          </a:p>
        </p:txBody>
      </p:sp>
      <p:sp>
        <p:nvSpPr>
          <p:cNvPr id="3" name="Footer Placeholder 2"/>
          <p:cNvSpPr>
            <a:spLocks noGrp="1"/>
          </p:cNvSpPr>
          <p:nvPr>
            <p:ph type="ftr" sz="quarter" idx="11"/>
          </p:nvPr>
        </p:nvSpPr>
        <p:spPr/>
        <p:txBody>
          <a:bodyPr/>
          <a:lstStyle/>
          <a:p>
            <a:endParaRPr lang="en-AU"/>
          </a:p>
        </p:txBody>
      </p:sp>
      <p:sp>
        <p:nvSpPr>
          <p:cNvPr id="4" name="Slide Number Placeholder 3"/>
          <p:cNvSpPr>
            <a:spLocks noGrp="1"/>
          </p:cNvSpPr>
          <p:nvPr>
            <p:ph type="sldNum" sz="quarter" idx="12"/>
          </p:nvPr>
        </p:nvSpPr>
        <p:spPr/>
        <p:txBody>
          <a:bodyPr/>
          <a:lstStyle/>
          <a:p>
            <a:fld id="{0065DB88-C263-4FD4-A8C9-99B1A0AB814A}" type="slidenum">
              <a:rPr lang="en-AU" smtClean="0"/>
              <a:t>‹#›</a:t>
            </a:fld>
            <a:endParaRPr lang="en-AU"/>
          </a:p>
        </p:txBody>
      </p:sp>
    </p:spTree>
    <p:extLst>
      <p:ext uri="{BB962C8B-B14F-4D97-AF65-F5344CB8AC3E}">
        <p14:creationId xmlns:p14="http://schemas.microsoft.com/office/powerpoint/2010/main" val="39267542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082959" y="2856018"/>
            <a:ext cx="9753280" cy="9996064"/>
          </a:xfrm>
        </p:spPr>
        <p:txBody>
          <a:bodyPr anchor="b"/>
          <a:lstStyle>
            <a:lvl1pPr>
              <a:defRPr sz="10583"/>
            </a:lvl1pPr>
          </a:lstStyle>
          <a:p>
            <a:r>
              <a:rPr lang="en-US"/>
              <a:t>Click to edit Master title style</a:t>
            </a:r>
            <a:endParaRPr lang="en-US" dirty="0"/>
          </a:p>
        </p:txBody>
      </p:sp>
      <p:sp>
        <p:nvSpPr>
          <p:cNvPr id="3" name="Content Placeholder 2"/>
          <p:cNvSpPr>
            <a:spLocks noGrp="1"/>
          </p:cNvSpPr>
          <p:nvPr>
            <p:ph idx="1"/>
          </p:nvPr>
        </p:nvSpPr>
        <p:spPr>
          <a:xfrm>
            <a:off x="12856061" y="6168216"/>
            <a:ext cx="15309146" cy="30444362"/>
          </a:xfrm>
        </p:spPr>
        <p:txBody>
          <a:bodyPr/>
          <a:lstStyle>
            <a:lvl1pPr>
              <a:defRPr sz="10583"/>
            </a:lvl1pPr>
            <a:lvl2pPr>
              <a:defRPr sz="9260"/>
            </a:lvl2pPr>
            <a:lvl3pPr>
              <a:defRPr sz="7937"/>
            </a:lvl3pPr>
            <a:lvl4pPr>
              <a:defRPr sz="6614"/>
            </a:lvl4pPr>
            <a:lvl5pPr>
              <a:defRPr sz="6614"/>
            </a:lvl5pPr>
            <a:lvl6pPr>
              <a:defRPr sz="6614"/>
            </a:lvl6pPr>
            <a:lvl7pPr>
              <a:defRPr sz="6614"/>
            </a:lvl7pPr>
            <a:lvl8pPr>
              <a:defRPr sz="6614"/>
            </a:lvl8pPr>
            <a:lvl9pPr>
              <a:defRPr sz="6614"/>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082959" y="12852082"/>
            <a:ext cx="9753280" cy="23810073"/>
          </a:xfrm>
        </p:spPr>
        <p:txBody>
          <a:bodyPr/>
          <a:lstStyle>
            <a:lvl1pPr marL="0" indent="0">
              <a:buNone/>
              <a:defRPr sz="5291"/>
            </a:lvl1pPr>
            <a:lvl2pPr marL="1512006" indent="0">
              <a:buNone/>
              <a:defRPr sz="4630"/>
            </a:lvl2pPr>
            <a:lvl3pPr marL="3024012" indent="0">
              <a:buNone/>
              <a:defRPr sz="3969"/>
            </a:lvl3pPr>
            <a:lvl4pPr marL="4536018" indent="0">
              <a:buNone/>
              <a:defRPr sz="3307"/>
            </a:lvl4pPr>
            <a:lvl5pPr marL="6048024" indent="0">
              <a:buNone/>
              <a:defRPr sz="3307"/>
            </a:lvl5pPr>
            <a:lvl6pPr marL="7560031" indent="0">
              <a:buNone/>
              <a:defRPr sz="3307"/>
            </a:lvl6pPr>
            <a:lvl7pPr marL="9072037" indent="0">
              <a:buNone/>
              <a:defRPr sz="3307"/>
            </a:lvl7pPr>
            <a:lvl8pPr marL="10584043" indent="0">
              <a:buNone/>
              <a:defRPr sz="3307"/>
            </a:lvl8pPr>
            <a:lvl9pPr marL="12096049" indent="0">
              <a:buNone/>
              <a:defRPr sz="3307"/>
            </a:lvl9pPr>
          </a:lstStyle>
          <a:p>
            <a:pPr lvl="0"/>
            <a:r>
              <a:rPr lang="en-US"/>
              <a:t>Click to edit Master text styles</a:t>
            </a:r>
          </a:p>
        </p:txBody>
      </p:sp>
      <p:sp>
        <p:nvSpPr>
          <p:cNvPr id="5" name="Date Placeholder 4"/>
          <p:cNvSpPr>
            <a:spLocks noGrp="1"/>
          </p:cNvSpPr>
          <p:nvPr>
            <p:ph type="dt" sz="half" idx="10"/>
          </p:nvPr>
        </p:nvSpPr>
        <p:spPr/>
        <p:txBody>
          <a:bodyPr/>
          <a:lstStyle/>
          <a:p>
            <a:fld id="{9A5D92FD-82C0-4B2A-B6FD-DDBEEF16BE96}" type="datetimeFigureOut">
              <a:rPr lang="en-AU" smtClean="0"/>
              <a:t>17/11/2024</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0065DB88-C263-4FD4-A8C9-99B1A0AB814A}" type="slidenum">
              <a:rPr lang="en-AU" smtClean="0"/>
              <a:t>‹#›</a:t>
            </a:fld>
            <a:endParaRPr lang="en-AU"/>
          </a:p>
        </p:txBody>
      </p:sp>
    </p:spTree>
    <p:extLst>
      <p:ext uri="{BB962C8B-B14F-4D97-AF65-F5344CB8AC3E}">
        <p14:creationId xmlns:p14="http://schemas.microsoft.com/office/powerpoint/2010/main" val="1258592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082959" y="2856018"/>
            <a:ext cx="9753280" cy="9996064"/>
          </a:xfrm>
        </p:spPr>
        <p:txBody>
          <a:bodyPr anchor="b"/>
          <a:lstStyle>
            <a:lvl1pPr>
              <a:defRPr sz="10583"/>
            </a:lvl1pPr>
          </a:lstStyle>
          <a:p>
            <a:r>
              <a:rPr lang="en-US"/>
              <a:t>Click to edit Master title style</a:t>
            </a:r>
            <a:endParaRPr lang="en-US" dirty="0"/>
          </a:p>
        </p:txBody>
      </p:sp>
      <p:sp>
        <p:nvSpPr>
          <p:cNvPr id="3" name="Picture Placeholder 2"/>
          <p:cNvSpPr>
            <a:spLocks noGrp="1" noChangeAspect="1"/>
          </p:cNvSpPr>
          <p:nvPr>
            <p:ph type="pic" idx="1"/>
          </p:nvPr>
        </p:nvSpPr>
        <p:spPr>
          <a:xfrm>
            <a:off x="12856061" y="6168216"/>
            <a:ext cx="15309146" cy="30444362"/>
          </a:xfrm>
        </p:spPr>
        <p:txBody>
          <a:bodyPr anchor="t"/>
          <a:lstStyle>
            <a:lvl1pPr marL="0" indent="0">
              <a:buNone/>
              <a:defRPr sz="10583"/>
            </a:lvl1pPr>
            <a:lvl2pPr marL="1512006" indent="0">
              <a:buNone/>
              <a:defRPr sz="9260"/>
            </a:lvl2pPr>
            <a:lvl3pPr marL="3024012" indent="0">
              <a:buNone/>
              <a:defRPr sz="7937"/>
            </a:lvl3pPr>
            <a:lvl4pPr marL="4536018" indent="0">
              <a:buNone/>
              <a:defRPr sz="6614"/>
            </a:lvl4pPr>
            <a:lvl5pPr marL="6048024" indent="0">
              <a:buNone/>
              <a:defRPr sz="6614"/>
            </a:lvl5pPr>
            <a:lvl6pPr marL="7560031" indent="0">
              <a:buNone/>
              <a:defRPr sz="6614"/>
            </a:lvl6pPr>
            <a:lvl7pPr marL="9072037" indent="0">
              <a:buNone/>
              <a:defRPr sz="6614"/>
            </a:lvl7pPr>
            <a:lvl8pPr marL="10584043" indent="0">
              <a:buNone/>
              <a:defRPr sz="6614"/>
            </a:lvl8pPr>
            <a:lvl9pPr marL="12096049" indent="0">
              <a:buNone/>
              <a:defRPr sz="6614"/>
            </a:lvl9pPr>
          </a:lstStyle>
          <a:p>
            <a:r>
              <a:rPr lang="en-US"/>
              <a:t>Click icon to add picture</a:t>
            </a:r>
            <a:endParaRPr lang="en-US" dirty="0"/>
          </a:p>
        </p:txBody>
      </p:sp>
      <p:sp>
        <p:nvSpPr>
          <p:cNvPr id="4" name="Text Placeholder 3"/>
          <p:cNvSpPr>
            <a:spLocks noGrp="1"/>
          </p:cNvSpPr>
          <p:nvPr>
            <p:ph type="body" sz="half" idx="2"/>
          </p:nvPr>
        </p:nvSpPr>
        <p:spPr>
          <a:xfrm>
            <a:off x="2082959" y="12852082"/>
            <a:ext cx="9753280" cy="23810073"/>
          </a:xfrm>
        </p:spPr>
        <p:txBody>
          <a:bodyPr/>
          <a:lstStyle>
            <a:lvl1pPr marL="0" indent="0">
              <a:buNone/>
              <a:defRPr sz="5291"/>
            </a:lvl1pPr>
            <a:lvl2pPr marL="1512006" indent="0">
              <a:buNone/>
              <a:defRPr sz="4630"/>
            </a:lvl2pPr>
            <a:lvl3pPr marL="3024012" indent="0">
              <a:buNone/>
              <a:defRPr sz="3969"/>
            </a:lvl3pPr>
            <a:lvl4pPr marL="4536018" indent="0">
              <a:buNone/>
              <a:defRPr sz="3307"/>
            </a:lvl4pPr>
            <a:lvl5pPr marL="6048024" indent="0">
              <a:buNone/>
              <a:defRPr sz="3307"/>
            </a:lvl5pPr>
            <a:lvl6pPr marL="7560031" indent="0">
              <a:buNone/>
              <a:defRPr sz="3307"/>
            </a:lvl6pPr>
            <a:lvl7pPr marL="9072037" indent="0">
              <a:buNone/>
              <a:defRPr sz="3307"/>
            </a:lvl7pPr>
            <a:lvl8pPr marL="10584043" indent="0">
              <a:buNone/>
              <a:defRPr sz="3307"/>
            </a:lvl8pPr>
            <a:lvl9pPr marL="12096049" indent="0">
              <a:buNone/>
              <a:defRPr sz="3307"/>
            </a:lvl9pPr>
          </a:lstStyle>
          <a:p>
            <a:pPr lvl="0"/>
            <a:r>
              <a:rPr lang="en-US"/>
              <a:t>Click to edit Master text styles</a:t>
            </a:r>
          </a:p>
        </p:txBody>
      </p:sp>
      <p:sp>
        <p:nvSpPr>
          <p:cNvPr id="5" name="Date Placeholder 4"/>
          <p:cNvSpPr>
            <a:spLocks noGrp="1"/>
          </p:cNvSpPr>
          <p:nvPr>
            <p:ph type="dt" sz="half" idx="10"/>
          </p:nvPr>
        </p:nvSpPr>
        <p:spPr/>
        <p:txBody>
          <a:bodyPr/>
          <a:lstStyle/>
          <a:p>
            <a:fld id="{9A5D92FD-82C0-4B2A-B6FD-DDBEEF16BE96}" type="datetimeFigureOut">
              <a:rPr lang="en-AU" smtClean="0"/>
              <a:t>17/11/2024</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0065DB88-C263-4FD4-A8C9-99B1A0AB814A}" type="slidenum">
              <a:rPr lang="en-AU" smtClean="0"/>
              <a:t>‹#›</a:t>
            </a:fld>
            <a:endParaRPr lang="en-AU"/>
          </a:p>
        </p:txBody>
      </p:sp>
    </p:spTree>
    <p:extLst>
      <p:ext uri="{BB962C8B-B14F-4D97-AF65-F5344CB8AC3E}">
        <p14:creationId xmlns:p14="http://schemas.microsoft.com/office/powerpoint/2010/main" val="32704945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079020" y="2280857"/>
            <a:ext cx="26082248" cy="828047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2079020" y="11404240"/>
            <a:ext cx="26082248" cy="2718176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2079020" y="39706598"/>
            <a:ext cx="6804065" cy="2280848"/>
          </a:xfrm>
          <a:prstGeom prst="rect">
            <a:avLst/>
          </a:prstGeom>
        </p:spPr>
        <p:txBody>
          <a:bodyPr vert="horz" lIns="91440" tIns="45720" rIns="91440" bIns="45720" rtlCol="0" anchor="ctr"/>
          <a:lstStyle>
            <a:lvl1pPr algn="l">
              <a:defRPr sz="3969">
                <a:solidFill>
                  <a:schemeClr val="tx1">
                    <a:tint val="82000"/>
                  </a:schemeClr>
                </a:solidFill>
              </a:defRPr>
            </a:lvl1pPr>
          </a:lstStyle>
          <a:p>
            <a:fld id="{9A5D92FD-82C0-4B2A-B6FD-DDBEEF16BE96}" type="datetimeFigureOut">
              <a:rPr lang="en-AU" smtClean="0"/>
              <a:t>17/11/2024</a:t>
            </a:fld>
            <a:endParaRPr lang="en-AU"/>
          </a:p>
        </p:txBody>
      </p:sp>
      <p:sp>
        <p:nvSpPr>
          <p:cNvPr id="5" name="Footer Placeholder 4"/>
          <p:cNvSpPr>
            <a:spLocks noGrp="1"/>
          </p:cNvSpPr>
          <p:nvPr>
            <p:ph type="ftr" sz="quarter" idx="3"/>
          </p:nvPr>
        </p:nvSpPr>
        <p:spPr>
          <a:xfrm>
            <a:off x="10017096" y="39706598"/>
            <a:ext cx="10206097" cy="2280848"/>
          </a:xfrm>
          <a:prstGeom prst="rect">
            <a:avLst/>
          </a:prstGeom>
        </p:spPr>
        <p:txBody>
          <a:bodyPr vert="horz" lIns="91440" tIns="45720" rIns="91440" bIns="45720" rtlCol="0" anchor="ctr"/>
          <a:lstStyle>
            <a:lvl1pPr algn="ctr">
              <a:defRPr sz="3969">
                <a:solidFill>
                  <a:schemeClr val="tx1">
                    <a:tint val="82000"/>
                  </a:schemeClr>
                </a:solidFill>
              </a:defRPr>
            </a:lvl1pPr>
          </a:lstStyle>
          <a:p>
            <a:endParaRPr lang="en-AU"/>
          </a:p>
        </p:txBody>
      </p:sp>
      <p:sp>
        <p:nvSpPr>
          <p:cNvPr id="6" name="Slide Number Placeholder 5"/>
          <p:cNvSpPr>
            <a:spLocks noGrp="1"/>
          </p:cNvSpPr>
          <p:nvPr>
            <p:ph type="sldNum" sz="quarter" idx="4"/>
          </p:nvPr>
        </p:nvSpPr>
        <p:spPr>
          <a:xfrm>
            <a:off x="21357203" y="39706598"/>
            <a:ext cx="6804065" cy="2280848"/>
          </a:xfrm>
          <a:prstGeom prst="rect">
            <a:avLst/>
          </a:prstGeom>
        </p:spPr>
        <p:txBody>
          <a:bodyPr vert="horz" lIns="91440" tIns="45720" rIns="91440" bIns="45720" rtlCol="0" anchor="ctr"/>
          <a:lstStyle>
            <a:lvl1pPr algn="r">
              <a:defRPr sz="3969">
                <a:solidFill>
                  <a:schemeClr val="tx1">
                    <a:tint val="82000"/>
                  </a:schemeClr>
                </a:solidFill>
              </a:defRPr>
            </a:lvl1pPr>
          </a:lstStyle>
          <a:p>
            <a:fld id="{0065DB88-C263-4FD4-A8C9-99B1A0AB814A}" type="slidenum">
              <a:rPr lang="en-AU" smtClean="0"/>
              <a:t>‹#›</a:t>
            </a:fld>
            <a:endParaRPr lang="en-AU"/>
          </a:p>
        </p:txBody>
      </p:sp>
    </p:spTree>
    <p:extLst>
      <p:ext uri="{BB962C8B-B14F-4D97-AF65-F5344CB8AC3E}">
        <p14:creationId xmlns:p14="http://schemas.microsoft.com/office/powerpoint/2010/main" val="21031558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3024012" rtl="0" eaLnBrk="1" latinLnBrk="0" hangingPunct="1">
        <a:lnSpc>
          <a:spcPct val="90000"/>
        </a:lnSpc>
        <a:spcBef>
          <a:spcPct val="0"/>
        </a:spcBef>
        <a:buNone/>
        <a:defRPr sz="14551" kern="1200">
          <a:solidFill>
            <a:schemeClr val="tx1"/>
          </a:solidFill>
          <a:latin typeface="+mj-lt"/>
          <a:ea typeface="+mj-ea"/>
          <a:cs typeface="+mj-cs"/>
        </a:defRPr>
      </a:lvl1pPr>
    </p:titleStyle>
    <p:bodyStyle>
      <a:lvl1pPr marL="756003" indent="-756003" algn="l" defTabSz="3024012" rtl="0" eaLnBrk="1" latinLnBrk="0" hangingPunct="1">
        <a:lnSpc>
          <a:spcPct val="90000"/>
        </a:lnSpc>
        <a:spcBef>
          <a:spcPts val="3307"/>
        </a:spcBef>
        <a:buFont typeface="Arial" panose="020B0604020202020204" pitchFamily="34" charset="0"/>
        <a:buChar char="•"/>
        <a:defRPr sz="9260" kern="1200">
          <a:solidFill>
            <a:schemeClr val="tx1"/>
          </a:solidFill>
          <a:latin typeface="+mn-lt"/>
          <a:ea typeface="+mn-ea"/>
          <a:cs typeface="+mn-cs"/>
        </a:defRPr>
      </a:lvl1pPr>
      <a:lvl2pPr marL="2268009" indent="-756003" algn="l" defTabSz="3024012" rtl="0" eaLnBrk="1" latinLnBrk="0" hangingPunct="1">
        <a:lnSpc>
          <a:spcPct val="90000"/>
        </a:lnSpc>
        <a:spcBef>
          <a:spcPts val="1654"/>
        </a:spcBef>
        <a:buFont typeface="Arial" panose="020B0604020202020204" pitchFamily="34" charset="0"/>
        <a:buChar char="•"/>
        <a:defRPr sz="7937" kern="1200">
          <a:solidFill>
            <a:schemeClr val="tx1"/>
          </a:solidFill>
          <a:latin typeface="+mn-lt"/>
          <a:ea typeface="+mn-ea"/>
          <a:cs typeface="+mn-cs"/>
        </a:defRPr>
      </a:lvl2pPr>
      <a:lvl3pPr marL="3780015" indent="-756003" algn="l" defTabSz="3024012" rtl="0" eaLnBrk="1" latinLnBrk="0" hangingPunct="1">
        <a:lnSpc>
          <a:spcPct val="90000"/>
        </a:lnSpc>
        <a:spcBef>
          <a:spcPts val="1654"/>
        </a:spcBef>
        <a:buFont typeface="Arial" panose="020B0604020202020204" pitchFamily="34" charset="0"/>
        <a:buChar char="•"/>
        <a:defRPr sz="6614" kern="1200">
          <a:solidFill>
            <a:schemeClr val="tx1"/>
          </a:solidFill>
          <a:latin typeface="+mn-lt"/>
          <a:ea typeface="+mn-ea"/>
          <a:cs typeface="+mn-cs"/>
        </a:defRPr>
      </a:lvl3pPr>
      <a:lvl4pPr marL="5292021" indent="-756003" algn="l" defTabSz="3024012" rtl="0" eaLnBrk="1" latinLnBrk="0" hangingPunct="1">
        <a:lnSpc>
          <a:spcPct val="90000"/>
        </a:lnSpc>
        <a:spcBef>
          <a:spcPts val="1654"/>
        </a:spcBef>
        <a:buFont typeface="Arial" panose="020B0604020202020204" pitchFamily="34" charset="0"/>
        <a:buChar char="•"/>
        <a:defRPr sz="5953" kern="1200">
          <a:solidFill>
            <a:schemeClr val="tx1"/>
          </a:solidFill>
          <a:latin typeface="+mn-lt"/>
          <a:ea typeface="+mn-ea"/>
          <a:cs typeface="+mn-cs"/>
        </a:defRPr>
      </a:lvl4pPr>
      <a:lvl5pPr marL="6804028" indent="-756003" algn="l" defTabSz="3024012" rtl="0" eaLnBrk="1" latinLnBrk="0" hangingPunct="1">
        <a:lnSpc>
          <a:spcPct val="90000"/>
        </a:lnSpc>
        <a:spcBef>
          <a:spcPts val="1654"/>
        </a:spcBef>
        <a:buFont typeface="Arial" panose="020B0604020202020204" pitchFamily="34" charset="0"/>
        <a:buChar char="•"/>
        <a:defRPr sz="5953" kern="1200">
          <a:solidFill>
            <a:schemeClr val="tx1"/>
          </a:solidFill>
          <a:latin typeface="+mn-lt"/>
          <a:ea typeface="+mn-ea"/>
          <a:cs typeface="+mn-cs"/>
        </a:defRPr>
      </a:lvl5pPr>
      <a:lvl6pPr marL="8316034" indent="-756003" algn="l" defTabSz="3024012" rtl="0" eaLnBrk="1" latinLnBrk="0" hangingPunct="1">
        <a:lnSpc>
          <a:spcPct val="90000"/>
        </a:lnSpc>
        <a:spcBef>
          <a:spcPts val="1654"/>
        </a:spcBef>
        <a:buFont typeface="Arial" panose="020B0604020202020204" pitchFamily="34" charset="0"/>
        <a:buChar char="•"/>
        <a:defRPr sz="5953" kern="1200">
          <a:solidFill>
            <a:schemeClr val="tx1"/>
          </a:solidFill>
          <a:latin typeface="+mn-lt"/>
          <a:ea typeface="+mn-ea"/>
          <a:cs typeface="+mn-cs"/>
        </a:defRPr>
      </a:lvl6pPr>
      <a:lvl7pPr marL="9828040" indent="-756003" algn="l" defTabSz="3024012" rtl="0" eaLnBrk="1" latinLnBrk="0" hangingPunct="1">
        <a:lnSpc>
          <a:spcPct val="90000"/>
        </a:lnSpc>
        <a:spcBef>
          <a:spcPts val="1654"/>
        </a:spcBef>
        <a:buFont typeface="Arial" panose="020B0604020202020204" pitchFamily="34" charset="0"/>
        <a:buChar char="•"/>
        <a:defRPr sz="5953" kern="1200">
          <a:solidFill>
            <a:schemeClr val="tx1"/>
          </a:solidFill>
          <a:latin typeface="+mn-lt"/>
          <a:ea typeface="+mn-ea"/>
          <a:cs typeface="+mn-cs"/>
        </a:defRPr>
      </a:lvl7pPr>
      <a:lvl8pPr marL="11340046" indent="-756003" algn="l" defTabSz="3024012" rtl="0" eaLnBrk="1" latinLnBrk="0" hangingPunct="1">
        <a:lnSpc>
          <a:spcPct val="90000"/>
        </a:lnSpc>
        <a:spcBef>
          <a:spcPts val="1654"/>
        </a:spcBef>
        <a:buFont typeface="Arial" panose="020B0604020202020204" pitchFamily="34" charset="0"/>
        <a:buChar char="•"/>
        <a:defRPr sz="5953" kern="1200">
          <a:solidFill>
            <a:schemeClr val="tx1"/>
          </a:solidFill>
          <a:latin typeface="+mn-lt"/>
          <a:ea typeface="+mn-ea"/>
          <a:cs typeface="+mn-cs"/>
        </a:defRPr>
      </a:lvl8pPr>
      <a:lvl9pPr marL="12852052" indent="-756003" algn="l" defTabSz="3024012" rtl="0" eaLnBrk="1" latinLnBrk="0" hangingPunct="1">
        <a:lnSpc>
          <a:spcPct val="90000"/>
        </a:lnSpc>
        <a:spcBef>
          <a:spcPts val="1654"/>
        </a:spcBef>
        <a:buFont typeface="Arial" panose="020B0604020202020204" pitchFamily="34" charset="0"/>
        <a:buChar char="•"/>
        <a:defRPr sz="5953" kern="1200">
          <a:solidFill>
            <a:schemeClr val="tx1"/>
          </a:solidFill>
          <a:latin typeface="+mn-lt"/>
          <a:ea typeface="+mn-ea"/>
          <a:cs typeface="+mn-cs"/>
        </a:defRPr>
      </a:lvl9pPr>
    </p:bodyStyle>
    <p:otherStyle>
      <a:defPPr>
        <a:defRPr lang="en-US"/>
      </a:defPPr>
      <a:lvl1pPr marL="0" algn="l" defTabSz="3024012" rtl="0" eaLnBrk="1" latinLnBrk="0" hangingPunct="1">
        <a:defRPr sz="5953" kern="1200">
          <a:solidFill>
            <a:schemeClr val="tx1"/>
          </a:solidFill>
          <a:latin typeface="+mn-lt"/>
          <a:ea typeface="+mn-ea"/>
          <a:cs typeface="+mn-cs"/>
        </a:defRPr>
      </a:lvl1pPr>
      <a:lvl2pPr marL="1512006" algn="l" defTabSz="3024012" rtl="0" eaLnBrk="1" latinLnBrk="0" hangingPunct="1">
        <a:defRPr sz="5953" kern="1200">
          <a:solidFill>
            <a:schemeClr val="tx1"/>
          </a:solidFill>
          <a:latin typeface="+mn-lt"/>
          <a:ea typeface="+mn-ea"/>
          <a:cs typeface="+mn-cs"/>
        </a:defRPr>
      </a:lvl2pPr>
      <a:lvl3pPr marL="3024012" algn="l" defTabSz="3024012" rtl="0" eaLnBrk="1" latinLnBrk="0" hangingPunct="1">
        <a:defRPr sz="5953" kern="1200">
          <a:solidFill>
            <a:schemeClr val="tx1"/>
          </a:solidFill>
          <a:latin typeface="+mn-lt"/>
          <a:ea typeface="+mn-ea"/>
          <a:cs typeface="+mn-cs"/>
        </a:defRPr>
      </a:lvl3pPr>
      <a:lvl4pPr marL="4536018" algn="l" defTabSz="3024012" rtl="0" eaLnBrk="1" latinLnBrk="0" hangingPunct="1">
        <a:defRPr sz="5953" kern="1200">
          <a:solidFill>
            <a:schemeClr val="tx1"/>
          </a:solidFill>
          <a:latin typeface="+mn-lt"/>
          <a:ea typeface="+mn-ea"/>
          <a:cs typeface="+mn-cs"/>
        </a:defRPr>
      </a:lvl4pPr>
      <a:lvl5pPr marL="6048024" algn="l" defTabSz="3024012" rtl="0" eaLnBrk="1" latinLnBrk="0" hangingPunct="1">
        <a:defRPr sz="5953" kern="1200">
          <a:solidFill>
            <a:schemeClr val="tx1"/>
          </a:solidFill>
          <a:latin typeface="+mn-lt"/>
          <a:ea typeface="+mn-ea"/>
          <a:cs typeface="+mn-cs"/>
        </a:defRPr>
      </a:lvl5pPr>
      <a:lvl6pPr marL="7560031" algn="l" defTabSz="3024012" rtl="0" eaLnBrk="1" latinLnBrk="0" hangingPunct="1">
        <a:defRPr sz="5953" kern="1200">
          <a:solidFill>
            <a:schemeClr val="tx1"/>
          </a:solidFill>
          <a:latin typeface="+mn-lt"/>
          <a:ea typeface="+mn-ea"/>
          <a:cs typeface="+mn-cs"/>
        </a:defRPr>
      </a:lvl6pPr>
      <a:lvl7pPr marL="9072037" algn="l" defTabSz="3024012" rtl="0" eaLnBrk="1" latinLnBrk="0" hangingPunct="1">
        <a:defRPr sz="5953" kern="1200">
          <a:solidFill>
            <a:schemeClr val="tx1"/>
          </a:solidFill>
          <a:latin typeface="+mn-lt"/>
          <a:ea typeface="+mn-ea"/>
          <a:cs typeface="+mn-cs"/>
        </a:defRPr>
      </a:lvl7pPr>
      <a:lvl8pPr marL="10584043" algn="l" defTabSz="3024012" rtl="0" eaLnBrk="1" latinLnBrk="0" hangingPunct="1">
        <a:defRPr sz="5953" kern="1200">
          <a:solidFill>
            <a:schemeClr val="tx1"/>
          </a:solidFill>
          <a:latin typeface="+mn-lt"/>
          <a:ea typeface="+mn-ea"/>
          <a:cs typeface="+mn-cs"/>
        </a:defRPr>
      </a:lvl8pPr>
      <a:lvl9pPr marL="12096049" algn="l" defTabSz="3024012" rtl="0" eaLnBrk="1" latinLnBrk="0" hangingPunct="1">
        <a:defRPr sz="5953"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5.png"/><Relationship Id="rId3" Type="http://schemas.openxmlformats.org/officeDocument/2006/relationships/chart" Target="../charts/chart1.xml"/><Relationship Id="rId7" Type="http://schemas.openxmlformats.org/officeDocument/2006/relationships/image" Target="../media/image4.png"/><Relationship Id="rId12" Type="http://schemas.openxmlformats.org/officeDocument/2006/relationships/image" Target="../media/image8.png"/><Relationship Id="rId2" Type="http://schemas.openxmlformats.org/officeDocument/2006/relationships/image" Target="../media/image1.jpg"/><Relationship Id="rId1" Type="http://schemas.openxmlformats.org/officeDocument/2006/relationships/slideLayout" Target="../slideLayouts/slideLayout1.xml"/><Relationship Id="rId6" Type="http://schemas.openxmlformats.org/officeDocument/2006/relationships/image" Target="../media/image3.png"/><Relationship Id="rId11" Type="http://schemas.openxmlformats.org/officeDocument/2006/relationships/image" Target="../media/image7.jpeg"/><Relationship Id="rId5" Type="http://schemas.openxmlformats.org/officeDocument/2006/relationships/image" Target="../media/image2.png"/><Relationship Id="rId10" Type="http://schemas.openxmlformats.org/officeDocument/2006/relationships/image" Target="../media/image6.png"/><Relationship Id="rId4" Type="http://schemas.openxmlformats.org/officeDocument/2006/relationships/hyperlink" Target="mailto:khalooei@aut.ac.ir" TargetMode="External"/><Relationship Id="rId9" Type="http://schemas.openxmlformats.org/officeDocument/2006/relationships/hyperlink" Target="https://khalooei.ir/"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A9E19245-D4D6-BD16-28E1-93A0ED6D701B}"/>
              </a:ext>
            </a:extLst>
          </p:cNvPr>
          <p:cNvSpPr/>
          <p:nvPr/>
        </p:nvSpPr>
        <p:spPr>
          <a:xfrm>
            <a:off x="0" y="-44733"/>
            <a:ext cx="30240288" cy="5162083"/>
          </a:xfrm>
          <a:prstGeom prst="rect">
            <a:avLst/>
          </a:prstGeom>
          <a:blipFill>
            <a:blip r:embed="rId2"/>
            <a:stretch>
              <a:fillRect/>
            </a:stretch>
          </a:blip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AU" dirty="0"/>
          </a:p>
        </p:txBody>
      </p:sp>
      <p:sp>
        <p:nvSpPr>
          <p:cNvPr id="5" name="TextBox 4">
            <a:extLst>
              <a:ext uri="{FF2B5EF4-FFF2-40B4-BE49-F238E27FC236}">
                <a16:creationId xmlns:a16="http://schemas.microsoft.com/office/drawing/2014/main" id="{EAC1B547-4D07-D294-A4FA-9C1173A8F3F2}"/>
              </a:ext>
            </a:extLst>
          </p:cNvPr>
          <p:cNvSpPr txBox="1"/>
          <p:nvPr/>
        </p:nvSpPr>
        <p:spPr>
          <a:xfrm>
            <a:off x="-1" y="871156"/>
            <a:ext cx="30240287" cy="1938992"/>
          </a:xfrm>
          <a:prstGeom prst="rect">
            <a:avLst/>
          </a:prstGeom>
          <a:noFill/>
        </p:spPr>
        <p:txBody>
          <a:bodyPr wrap="square" rtlCol="0">
            <a:spAutoFit/>
          </a:bodyPr>
          <a:lstStyle/>
          <a:p>
            <a:pPr algn="ctr" rtl="1"/>
            <a:r>
              <a:rPr lang="fa-IR" sz="12000" b="1" dirty="0">
                <a:solidFill>
                  <a:schemeClr val="bg1"/>
                </a:solidFill>
                <a:cs typeface="B Mitra" panose="00000400000000000000" pitchFamily="2" charset="-78"/>
              </a:rPr>
              <a:t>عنوان پروژه کارشناسی</a:t>
            </a:r>
            <a:endParaRPr lang="en-AU" sz="12000" b="1" dirty="0">
              <a:solidFill>
                <a:schemeClr val="bg1"/>
              </a:solidFill>
              <a:cs typeface="B Mitra" panose="00000400000000000000" pitchFamily="2" charset="-78"/>
            </a:endParaRPr>
          </a:p>
        </p:txBody>
      </p:sp>
      <p:sp>
        <p:nvSpPr>
          <p:cNvPr id="6" name="Rectangle 5">
            <a:extLst>
              <a:ext uri="{FF2B5EF4-FFF2-40B4-BE49-F238E27FC236}">
                <a16:creationId xmlns:a16="http://schemas.microsoft.com/office/drawing/2014/main" id="{420D949D-43AB-FE87-F56C-80733CB3AAAF}"/>
              </a:ext>
            </a:extLst>
          </p:cNvPr>
          <p:cNvSpPr/>
          <p:nvPr/>
        </p:nvSpPr>
        <p:spPr>
          <a:xfrm flipH="1">
            <a:off x="0" y="40241609"/>
            <a:ext cx="30240288" cy="2598666"/>
          </a:xfrm>
          <a:prstGeom prst="rect">
            <a:avLst/>
          </a:prstGeom>
          <a:blipFill dpi="0" rotWithShape="1">
            <a:blip r:embed="rId2"/>
            <a:srcRect/>
            <a:stretch>
              <a:fillRect/>
            </a:stretch>
          </a:blip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AU" dirty="0"/>
          </a:p>
        </p:txBody>
      </p:sp>
      <p:sp>
        <p:nvSpPr>
          <p:cNvPr id="7" name="TextBox 6">
            <a:extLst>
              <a:ext uri="{FF2B5EF4-FFF2-40B4-BE49-F238E27FC236}">
                <a16:creationId xmlns:a16="http://schemas.microsoft.com/office/drawing/2014/main" id="{57F8B00B-5069-9185-1A49-19DF9E5A31DE}"/>
              </a:ext>
            </a:extLst>
          </p:cNvPr>
          <p:cNvSpPr txBox="1"/>
          <p:nvPr/>
        </p:nvSpPr>
        <p:spPr>
          <a:xfrm>
            <a:off x="15744071" y="6846592"/>
            <a:ext cx="13653060" cy="2516073"/>
          </a:xfrm>
          <a:prstGeom prst="rect">
            <a:avLst/>
          </a:prstGeom>
          <a:noFill/>
        </p:spPr>
        <p:txBody>
          <a:bodyPr wrap="square" rtlCol="0">
            <a:spAutoFit/>
          </a:bodyPr>
          <a:lstStyle/>
          <a:p>
            <a:pPr algn="justLow" rtl="1">
              <a:lnSpc>
                <a:spcPct val="150000"/>
              </a:lnSpc>
            </a:pPr>
            <a:r>
              <a:rPr lang="fa-IR" sz="3600" dirty="0">
                <a:cs typeface="B Mitra" panose="00000400000000000000" pitchFamily="2" charset="-78"/>
              </a:rPr>
              <a:t>بخش کوتاهی که اطلاعات ضروری درباره پیشینه پروژه و اهداف آن را پوشش می‌دهد. چرا این موضوع مهم است؟ از پاراگراف‌های کوتاه یا نشانه‌گذاری (بولت پوینت) استفاده کنید تا بهتر نمایان باشد و بتوانید در نمایشگاه روی آن توضیح دهید</a:t>
            </a:r>
          </a:p>
        </p:txBody>
      </p:sp>
      <p:sp>
        <p:nvSpPr>
          <p:cNvPr id="15" name="TextBox 14">
            <a:extLst>
              <a:ext uri="{FF2B5EF4-FFF2-40B4-BE49-F238E27FC236}">
                <a16:creationId xmlns:a16="http://schemas.microsoft.com/office/drawing/2014/main" id="{D285B2B0-40E0-3708-C86E-1915AD1E3D07}"/>
              </a:ext>
            </a:extLst>
          </p:cNvPr>
          <p:cNvSpPr txBox="1"/>
          <p:nvPr/>
        </p:nvSpPr>
        <p:spPr>
          <a:xfrm>
            <a:off x="15744071" y="12265828"/>
            <a:ext cx="13653060" cy="1685077"/>
          </a:xfrm>
          <a:prstGeom prst="rect">
            <a:avLst/>
          </a:prstGeom>
          <a:noFill/>
        </p:spPr>
        <p:txBody>
          <a:bodyPr wrap="square" rtlCol="0">
            <a:spAutoFit/>
          </a:bodyPr>
          <a:lstStyle>
            <a:defPPr>
              <a:defRPr lang="en-US"/>
            </a:defPPr>
            <a:lvl1pPr algn="r" rtl="1">
              <a:lnSpc>
                <a:spcPct val="150000"/>
              </a:lnSpc>
              <a:defRPr sz="3600">
                <a:cs typeface="B Mitra" panose="00000400000000000000" pitchFamily="2" charset="-78"/>
              </a:defRPr>
            </a:lvl1pPr>
          </a:lstStyle>
          <a:p>
            <a:pPr algn="just"/>
            <a:r>
              <a:rPr lang="fa-IR" dirty="0"/>
              <a:t>در این بخش به صورت خیلی خلاصه و تیتروار قرار است اهداف اصلی پروژه شما مشخص شود. سوال تحقیق یا فرضیه را به وضوح بیان کنید. از پاراگراف‌های کوتاه یا نشانه‌گذاری (بولت پوینت) استفاده کنید.</a:t>
            </a:r>
          </a:p>
        </p:txBody>
      </p:sp>
      <p:graphicFrame>
        <p:nvGraphicFramePr>
          <p:cNvPr id="25" name="Chart 24">
            <a:extLst>
              <a:ext uri="{FF2B5EF4-FFF2-40B4-BE49-F238E27FC236}">
                <a16:creationId xmlns:a16="http://schemas.microsoft.com/office/drawing/2014/main" id="{32A99084-4E4F-BDD2-7447-0BC8F4AE9200}"/>
              </a:ext>
            </a:extLst>
          </p:cNvPr>
          <p:cNvGraphicFramePr/>
          <p:nvPr>
            <p:extLst>
              <p:ext uri="{D42A27DB-BD31-4B8C-83A1-F6EECF244321}">
                <p14:modId xmlns:p14="http://schemas.microsoft.com/office/powerpoint/2010/main" val="1859333585"/>
              </p:ext>
            </p:extLst>
          </p:nvPr>
        </p:nvGraphicFramePr>
        <p:xfrm>
          <a:off x="16406913" y="33069161"/>
          <a:ext cx="11605298" cy="6773633"/>
        </p:xfrm>
        <a:graphic>
          <a:graphicData uri="http://schemas.openxmlformats.org/drawingml/2006/chart">
            <c:chart xmlns:c="http://schemas.openxmlformats.org/drawingml/2006/chart" xmlns:r="http://schemas.openxmlformats.org/officeDocument/2006/relationships" r:id="rId3"/>
          </a:graphicData>
        </a:graphic>
      </p:graphicFrame>
      <p:sp>
        <p:nvSpPr>
          <p:cNvPr id="26" name="TextBox 25">
            <a:extLst>
              <a:ext uri="{FF2B5EF4-FFF2-40B4-BE49-F238E27FC236}">
                <a16:creationId xmlns:a16="http://schemas.microsoft.com/office/drawing/2014/main" id="{C60063E8-D4A1-3D0A-BBBF-FA5B2472CC8D}"/>
              </a:ext>
            </a:extLst>
          </p:cNvPr>
          <p:cNvSpPr txBox="1"/>
          <p:nvPr/>
        </p:nvSpPr>
        <p:spPr>
          <a:xfrm>
            <a:off x="15641838" y="30299148"/>
            <a:ext cx="13653062" cy="3982822"/>
          </a:xfrm>
          <a:prstGeom prst="rect">
            <a:avLst/>
          </a:prstGeom>
          <a:noFill/>
        </p:spPr>
        <p:txBody>
          <a:bodyPr wrap="square" rtlCol="0">
            <a:spAutoFit/>
          </a:bodyPr>
          <a:lstStyle/>
          <a:p>
            <a:pPr algn="justLow" rtl="1">
              <a:lnSpc>
                <a:spcPct val="150000"/>
              </a:lnSpc>
            </a:pPr>
            <a:r>
              <a:rPr lang="fa-IR" sz="3600" dirty="0">
                <a:cs typeface="B Mitra" panose="00000400000000000000" pitchFamily="2" charset="-78"/>
              </a:rPr>
              <a:t>خلاصه‌ای از نتایجی پروژه را در این بخش قرار دهید. در این بخش میتوانید مواردی نظیر عناصر بصری مانند نمودار، جدول یا عکس قرار دهید. مدیریت المان ها بر عهده شما است</a:t>
            </a:r>
          </a:p>
          <a:p>
            <a:pPr algn="justLow" rtl="1">
              <a:lnSpc>
                <a:spcPct val="150000"/>
              </a:lnSpc>
            </a:pPr>
            <a:endParaRPr lang="fa-IR" sz="3600" dirty="0">
              <a:cs typeface="B Mitra" panose="00000400000000000000" pitchFamily="2" charset="-78"/>
            </a:endParaRPr>
          </a:p>
          <a:p>
            <a:pPr algn="justLow" rtl="1">
              <a:lnSpc>
                <a:spcPct val="150000"/>
              </a:lnSpc>
            </a:pPr>
            <a:br>
              <a:rPr lang="fa-IR" sz="3600" dirty="0">
                <a:cs typeface="B Mitra" panose="00000400000000000000" pitchFamily="2" charset="-78"/>
              </a:rPr>
            </a:br>
            <a:endParaRPr lang="fa-IR" sz="2800" dirty="0"/>
          </a:p>
        </p:txBody>
      </p:sp>
      <p:sp>
        <p:nvSpPr>
          <p:cNvPr id="30" name="TextBox 29">
            <a:extLst>
              <a:ext uri="{FF2B5EF4-FFF2-40B4-BE49-F238E27FC236}">
                <a16:creationId xmlns:a16="http://schemas.microsoft.com/office/drawing/2014/main" id="{31C10BDF-3FA9-42EA-CCD9-77172EAF730A}"/>
              </a:ext>
            </a:extLst>
          </p:cNvPr>
          <p:cNvSpPr txBox="1"/>
          <p:nvPr/>
        </p:nvSpPr>
        <p:spPr>
          <a:xfrm>
            <a:off x="15609445" y="18320176"/>
            <a:ext cx="13653061" cy="1685077"/>
          </a:xfrm>
          <a:prstGeom prst="rect">
            <a:avLst/>
          </a:prstGeom>
          <a:noFill/>
        </p:spPr>
        <p:txBody>
          <a:bodyPr wrap="square" rtlCol="0">
            <a:spAutoFit/>
          </a:bodyPr>
          <a:lstStyle>
            <a:defPPr>
              <a:defRPr lang="en-US"/>
            </a:defPPr>
            <a:lvl1pPr algn="r" rtl="1">
              <a:lnSpc>
                <a:spcPct val="150000"/>
              </a:lnSpc>
              <a:defRPr sz="3600">
                <a:cs typeface="B Mitra" panose="00000400000000000000" pitchFamily="2" charset="-78"/>
              </a:defRPr>
            </a:lvl1pPr>
          </a:lstStyle>
          <a:p>
            <a:r>
              <a:rPr lang="fa-IR" dirty="0"/>
              <a:t>به طور مختصر نوآوری ها و راهکارهای پیشنهادی را شرح دهید، از پاراگراف‌های کوتاه یا نشانه‌گذاری (بولت پوینت) استفاده کنید. از شکل و موارد مشابه برای نمایش اطلاعات یا فرآیندها به صورت کارآمد بهره ببرید.</a:t>
            </a:r>
          </a:p>
        </p:txBody>
      </p:sp>
      <p:sp>
        <p:nvSpPr>
          <p:cNvPr id="34" name="TextBox 33">
            <a:extLst>
              <a:ext uri="{FF2B5EF4-FFF2-40B4-BE49-F238E27FC236}">
                <a16:creationId xmlns:a16="http://schemas.microsoft.com/office/drawing/2014/main" id="{FA902215-9A79-32FB-142A-AD93B7398F5C}"/>
              </a:ext>
            </a:extLst>
          </p:cNvPr>
          <p:cNvSpPr txBox="1"/>
          <p:nvPr/>
        </p:nvSpPr>
        <p:spPr>
          <a:xfrm>
            <a:off x="1102775" y="21832070"/>
            <a:ext cx="13623562" cy="1685077"/>
          </a:xfrm>
          <a:prstGeom prst="rect">
            <a:avLst/>
          </a:prstGeom>
          <a:noFill/>
        </p:spPr>
        <p:txBody>
          <a:bodyPr wrap="square" rtlCol="0">
            <a:spAutoFit/>
          </a:bodyPr>
          <a:lstStyle>
            <a:defPPr>
              <a:defRPr lang="en-US"/>
            </a:defPPr>
            <a:lvl1pPr algn="r" rtl="1">
              <a:lnSpc>
                <a:spcPct val="150000"/>
              </a:lnSpc>
              <a:defRPr sz="3600">
                <a:cs typeface="B Mitra" panose="00000400000000000000" pitchFamily="2" charset="-78"/>
              </a:defRPr>
            </a:lvl1pPr>
          </a:lstStyle>
          <a:p>
            <a:pPr algn="justLow"/>
            <a:r>
              <a:rPr lang="fa-IR" dirty="0"/>
              <a:t>جمع بندی نکات کلیدی پروژه در این قسمت قرار گیرد. این بخش میتواند شامل مواردی نظیر پیامدها یا توصیه‌هایی برای تحقیقات آتی و یا اجرای آن در عمل باشد.</a:t>
            </a:r>
            <a:endParaRPr lang="en-AU" dirty="0"/>
          </a:p>
        </p:txBody>
      </p:sp>
      <p:sp>
        <p:nvSpPr>
          <p:cNvPr id="35" name="TextBox 34">
            <a:extLst>
              <a:ext uri="{FF2B5EF4-FFF2-40B4-BE49-F238E27FC236}">
                <a16:creationId xmlns:a16="http://schemas.microsoft.com/office/drawing/2014/main" id="{9D3BD6F3-7DB1-DAF4-15F6-DC54FF75E0E3}"/>
              </a:ext>
            </a:extLst>
          </p:cNvPr>
          <p:cNvSpPr txBox="1"/>
          <p:nvPr/>
        </p:nvSpPr>
        <p:spPr>
          <a:xfrm>
            <a:off x="1228590" y="28453852"/>
            <a:ext cx="13287123" cy="1200329"/>
          </a:xfrm>
          <a:prstGeom prst="rect">
            <a:avLst/>
          </a:prstGeom>
          <a:noFill/>
        </p:spPr>
        <p:txBody>
          <a:bodyPr wrap="square" rtlCol="0">
            <a:spAutoFit/>
          </a:bodyPr>
          <a:lstStyle/>
          <a:p>
            <a:pPr algn="justLow" rtl="1"/>
            <a:r>
              <a:rPr lang="fa-IR" sz="3600" dirty="0">
                <a:cs typeface="B Mitra" panose="00000400000000000000" pitchFamily="2" charset="-78"/>
              </a:rPr>
              <a:t>آدرس اینترنتی یا شرح مختصر از کار(های) پایه مرتبط با پروژه در این قسمت قرار گیرد. در صورتی که پروژه شما در راستای پروژه صنعتی بوده، اطلاعاتی از آن نیز حتما ذکر شود.</a:t>
            </a:r>
          </a:p>
        </p:txBody>
      </p:sp>
      <p:sp>
        <p:nvSpPr>
          <p:cNvPr id="48" name="TextBox 47">
            <a:extLst>
              <a:ext uri="{FF2B5EF4-FFF2-40B4-BE49-F238E27FC236}">
                <a16:creationId xmlns:a16="http://schemas.microsoft.com/office/drawing/2014/main" id="{D048753B-FA82-60AC-3B77-FDFD94AA52F5}"/>
              </a:ext>
            </a:extLst>
          </p:cNvPr>
          <p:cNvSpPr txBox="1"/>
          <p:nvPr/>
        </p:nvSpPr>
        <p:spPr>
          <a:xfrm>
            <a:off x="5105659" y="37412481"/>
            <a:ext cx="4929973" cy="646331"/>
          </a:xfrm>
          <a:prstGeom prst="rect">
            <a:avLst/>
          </a:prstGeom>
          <a:noFill/>
        </p:spPr>
        <p:txBody>
          <a:bodyPr wrap="square" rtlCol="0">
            <a:spAutoFit/>
          </a:bodyPr>
          <a:lstStyle/>
          <a:p>
            <a:r>
              <a:rPr lang="en-AU" sz="3600" dirty="0">
                <a:solidFill>
                  <a:schemeClr val="tx2">
                    <a:lumMod val="90000"/>
                    <a:lumOff val="10000"/>
                  </a:schemeClr>
                </a:solidFill>
                <a:latin typeface="Calibri" panose="020F0502020204030204" pitchFamily="34" charset="0"/>
                <a:cs typeface="Calibri" panose="020F0502020204030204" pitchFamily="34" charset="0"/>
                <a:hlinkClick r:id="rId4">
                  <a:extLst>
                    <a:ext uri="{A12FA001-AC4F-418D-AE19-62706E023703}">
                      <ahyp:hlinkClr xmlns:ahyp="http://schemas.microsoft.com/office/drawing/2018/hyperlinkcolor" val="tx"/>
                    </a:ext>
                  </a:extLst>
                </a:hlinkClick>
              </a:rPr>
              <a:t>khalooei@aut.ac.ir</a:t>
            </a:r>
            <a:r>
              <a:rPr lang="en-AU" sz="3600" dirty="0">
                <a:solidFill>
                  <a:schemeClr val="tx2">
                    <a:lumMod val="90000"/>
                    <a:lumOff val="10000"/>
                  </a:schemeClr>
                </a:solidFill>
                <a:latin typeface="Calibri" panose="020F0502020204030204" pitchFamily="34" charset="0"/>
                <a:cs typeface="Calibri" panose="020F0502020204030204" pitchFamily="34" charset="0"/>
              </a:rPr>
              <a:t>     </a:t>
            </a:r>
          </a:p>
        </p:txBody>
      </p:sp>
      <p:pic>
        <p:nvPicPr>
          <p:cNvPr id="16" name="Picture 15">
            <a:extLst>
              <a:ext uri="{FF2B5EF4-FFF2-40B4-BE49-F238E27FC236}">
                <a16:creationId xmlns:a16="http://schemas.microsoft.com/office/drawing/2014/main" id="{C70E40CC-D6BF-9CE6-381B-6A939415196B}"/>
              </a:ext>
            </a:extLst>
          </p:cNvPr>
          <p:cNvPicPr>
            <a:picLocks noChangeAspect="1"/>
          </p:cNvPicPr>
          <p:nvPr/>
        </p:nvPicPr>
        <p:blipFill>
          <a:blip r:embed="rId5"/>
          <a:stretch>
            <a:fillRect/>
          </a:stretch>
        </p:blipFill>
        <p:spPr>
          <a:xfrm flipH="1">
            <a:off x="16241758" y="24366158"/>
            <a:ext cx="12388437" cy="2083408"/>
          </a:xfrm>
          <a:prstGeom prst="rect">
            <a:avLst/>
          </a:prstGeom>
        </p:spPr>
      </p:pic>
      <p:sp>
        <p:nvSpPr>
          <p:cNvPr id="3" name="TextBox 2">
            <a:extLst>
              <a:ext uri="{FF2B5EF4-FFF2-40B4-BE49-F238E27FC236}">
                <a16:creationId xmlns:a16="http://schemas.microsoft.com/office/drawing/2014/main" id="{4768B66B-8D87-6770-13B2-B3638474AB61}"/>
              </a:ext>
            </a:extLst>
          </p:cNvPr>
          <p:cNvSpPr txBox="1"/>
          <p:nvPr/>
        </p:nvSpPr>
        <p:spPr>
          <a:xfrm>
            <a:off x="15388277" y="26689746"/>
            <a:ext cx="13623562" cy="400110"/>
          </a:xfrm>
          <a:prstGeom prst="rect">
            <a:avLst/>
          </a:prstGeom>
          <a:noFill/>
        </p:spPr>
        <p:txBody>
          <a:bodyPr wrap="square">
            <a:spAutoFit/>
          </a:bodyPr>
          <a:lstStyle/>
          <a:p>
            <a:pPr algn="ctr"/>
            <a:r>
              <a:rPr lang="fa-IR" sz="2000" dirty="0">
                <a:latin typeface="Calibri" panose="020F0502020204030204" pitchFamily="34" charset="0"/>
                <a:cs typeface="Calibri" panose="020F0502020204030204" pitchFamily="34" charset="0"/>
              </a:rPr>
              <a:t>مراحل رویکرد پیشنهادی</a:t>
            </a:r>
            <a:endParaRPr lang="en-AU" sz="2000" dirty="0">
              <a:latin typeface="Calibri" panose="020F0502020204030204" pitchFamily="34" charset="0"/>
              <a:cs typeface="Calibri" panose="020F0502020204030204" pitchFamily="34" charset="0"/>
            </a:endParaRPr>
          </a:p>
        </p:txBody>
      </p:sp>
      <p:pic>
        <p:nvPicPr>
          <p:cNvPr id="38" name="Picture 37">
            <a:extLst>
              <a:ext uri="{FF2B5EF4-FFF2-40B4-BE49-F238E27FC236}">
                <a16:creationId xmlns:a16="http://schemas.microsoft.com/office/drawing/2014/main" id="{4BA2DA04-9845-D20E-6CE0-EA60B5E2B88D}"/>
              </a:ext>
            </a:extLst>
          </p:cNvPr>
          <p:cNvPicPr>
            <a:picLocks noChangeAspect="1"/>
          </p:cNvPicPr>
          <p:nvPr/>
        </p:nvPicPr>
        <p:blipFill>
          <a:blip r:embed="rId6">
            <a:extLst>
              <a:ext uri="{28A0092B-C50C-407E-A947-70E740481C1C}">
                <a14:useLocalDpi xmlns:a14="http://schemas.microsoft.com/office/drawing/2010/main" val="0"/>
              </a:ext>
            </a:extLst>
          </a:blip>
          <a:srcRect b="32866"/>
          <a:stretch/>
        </p:blipFill>
        <p:spPr>
          <a:xfrm>
            <a:off x="15120144" y="40442571"/>
            <a:ext cx="2082972" cy="2238104"/>
          </a:xfrm>
          <a:prstGeom prst="rect">
            <a:avLst/>
          </a:prstGeom>
        </p:spPr>
      </p:pic>
      <p:pic>
        <p:nvPicPr>
          <p:cNvPr id="39" name="Picture 38">
            <a:extLst>
              <a:ext uri="{FF2B5EF4-FFF2-40B4-BE49-F238E27FC236}">
                <a16:creationId xmlns:a16="http://schemas.microsoft.com/office/drawing/2014/main" id="{31F59FBA-0402-7AD0-3A26-ADEDB1D87C91}"/>
              </a:ext>
            </a:extLst>
          </p:cNvPr>
          <p:cNvPicPr>
            <a:picLocks noChangeAspect="1"/>
          </p:cNvPicPr>
          <p:nvPr/>
        </p:nvPicPr>
        <p:blipFill>
          <a:blip r:embed="rId6">
            <a:extLst>
              <a:ext uri="{28A0092B-C50C-407E-A947-70E740481C1C}">
                <a14:useLocalDpi xmlns:a14="http://schemas.microsoft.com/office/drawing/2010/main" val="0"/>
              </a:ext>
            </a:extLst>
          </a:blip>
          <a:srcRect t="67388"/>
          <a:stretch/>
        </p:blipFill>
        <p:spPr>
          <a:xfrm>
            <a:off x="10918553" y="40473051"/>
            <a:ext cx="3838575" cy="2003551"/>
          </a:xfrm>
          <a:prstGeom prst="rect">
            <a:avLst/>
          </a:prstGeom>
        </p:spPr>
      </p:pic>
      <p:grpSp>
        <p:nvGrpSpPr>
          <p:cNvPr id="58" name="Group 57">
            <a:extLst>
              <a:ext uri="{FF2B5EF4-FFF2-40B4-BE49-F238E27FC236}">
                <a16:creationId xmlns:a16="http://schemas.microsoft.com/office/drawing/2014/main" id="{3F30F38E-6522-CA17-F21C-65A9FEC4442C}"/>
              </a:ext>
            </a:extLst>
          </p:cNvPr>
          <p:cNvGrpSpPr/>
          <p:nvPr/>
        </p:nvGrpSpPr>
        <p:grpSpPr>
          <a:xfrm>
            <a:off x="1001038" y="20246716"/>
            <a:ext cx="13653062" cy="1124860"/>
            <a:chOff x="992774" y="21704521"/>
            <a:chExt cx="13653062" cy="1124860"/>
          </a:xfrm>
        </p:grpSpPr>
        <p:sp>
          <p:nvSpPr>
            <p:cNvPr id="31" name="Rectangle 30">
              <a:extLst>
                <a:ext uri="{FF2B5EF4-FFF2-40B4-BE49-F238E27FC236}">
                  <a16:creationId xmlns:a16="http://schemas.microsoft.com/office/drawing/2014/main" id="{AA4D901D-0038-78D9-B8AB-EE8AA2967E7F}"/>
                </a:ext>
              </a:extLst>
            </p:cNvPr>
            <p:cNvSpPr/>
            <p:nvPr/>
          </p:nvSpPr>
          <p:spPr>
            <a:xfrm>
              <a:off x="992774" y="21704521"/>
              <a:ext cx="13653062" cy="1124860"/>
            </a:xfrm>
            <a:prstGeom prst="rect">
              <a:avLst/>
            </a:prstGeom>
            <a:gradFill flip="none" rotWithShape="1">
              <a:gsLst>
                <a:gs pos="0">
                  <a:srgbClr val="005CA9">
                    <a:shade val="30000"/>
                    <a:satMod val="115000"/>
                  </a:srgbClr>
                </a:gs>
                <a:gs pos="50000">
                  <a:srgbClr val="005CA9">
                    <a:shade val="67500"/>
                    <a:satMod val="115000"/>
                  </a:srgbClr>
                </a:gs>
                <a:gs pos="100000">
                  <a:srgbClr val="005CA9">
                    <a:shade val="100000"/>
                    <a:satMod val="115000"/>
                  </a:srgbClr>
                </a:gs>
              </a:gsLst>
              <a:lin ang="0" scaled="1"/>
              <a:tileRect/>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AU" sz="1100" dirty="0"/>
            </a:p>
          </p:txBody>
        </p:sp>
        <p:sp>
          <p:nvSpPr>
            <p:cNvPr id="19" name="TextBox 18">
              <a:extLst>
                <a:ext uri="{FF2B5EF4-FFF2-40B4-BE49-F238E27FC236}">
                  <a16:creationId xmlns:a16="http://schemas.microsoft.com/office/drawing/2014/main" id="{37D65A64-3AEE-C3CB-C450-C02D9C531376}"/>
                </a:ext>
              </a:extLst>
            </p:cNvPr>
            <p:cNvSpPr txBox="1"/>
            <p:nvPr/>
          </p:nvSpPr>
          <p:spPr>
            <a:xfrm>
              <a:off x="1363856" y="21802829"/>
              <a:ext cx="12917578" cy="923330"/>
            </a:xfrm>
            <a:prstGeom prst="rect">
              <a:avLst/>
            </a:prstGeom>
            <a:noFill/>
          </p:spPr>
          <p:txBody>
            <a:bodyPr wrap="square" rtlCol="0">
              <a:spAutoFit/>
            </a:bodyPr>
            <a:lstStyle/>
            <a:p>
              <a:pPr algn="r" rtl="1"/>
              <a:r>
                <a:rPr lang="fa-IR" sz="5400" b="1" dirty="0">
                  <a:solidFill>
                    <a:schemeClr val="bg1"/>
                  </a:solidFill>
                  <a:cs typeface="B Mitra" panose="00000400000000000000" pitchFamily="2" charset="-78"/>
                </a:rPr>
                <a:t>جمع‌بندی</a:t>
              </a:r>
              <a:endParaRPr lang="en-AU" sz="5400" b="1" dirty="0">
                <a:solidFill>
                  <a:schemeClr val="bg1"/>
                </a:solidFill>
                <a:cs typeface="B Mitra" panose="00000400000000000000" pitchFamily="2" charset="-78"/>
              </a:endParaRPr>
            </a:p>
          </p:txBody>
        </p:sp>
        <p:pic>
          <p:nvPicPr>
            <p:cNvPr id="41" name="Picture 40">
              <a:extLst>
                <a:ext uri="{FF2B5EF4-FFF2-40B4-BE49-F238E27FC236}">
                  <a16:creationId xmlns:a16="http://schemas.microsoft.com/office/drawing/2014/main" id="{EA7FE93C-AF06-F725-AA77-279ABC5A797A}"/>
                </a:ext>
              </a:extLst>
            </p:cNvPr>
            <p:cNvPicPr>
              <a:picLocks noChangeAspect="1"/>
            </p:cNvPicPr>
            <p:nvPr/>
          </p:nvPicPr>
          <p:blipFill>
            <a:blip r:embed="rId6">
              <a:extLst>
                <a:ext uri="{28A0092B-C50C-407E-A947-70E740481C1C}">
                  <a14:useLocalDpi xmlns:a14="http://schemas.microsoft.com/office/drawing/2010/main" val="0"/>
                </a:ext>
              </a:extLst>
            </a:blip>
            <a:srcRect b="32866"/>
            <a:stretch/>
          </p:blipFill>
          <p:spPr>
            <a:xfrm>
              <a:off x="1118815" y="21786340"/>
              <a:ext cx="909372" cy="977099"/>
            </a:xfrm>
            <a:prstGeom prst="rect">
              <a:avLst/>
            </a:prstGeom>
          </p:spPr>
        </p:pic>
      </p:grpSp>
      <p:grpSp>
        <p:nvGrpSpPr>
          <p:cNvPr id="55" name="Group 54">
            <a:extLst>
              <a:ext uri="{FF2B5EF4-FFF2-40B4-BE49-F238E27FC236}">
                <a16:creationId xmlns:a16="http://schemas.microsoft.com/office/drawing/2014/main" id="{AE7898A5-2270-02AF-BFDC-81A0E5D1BD08}"/>
              </a:ext>
            </a:extLst>
          </p:cNvPr>
          <p:cNvGrpSpPr/>
          <p:nvPr/>
        </p:nvGrpSpPr>
        <p:grpSpPr>
          <a:xfrm>
            <a:off x="1141603" y="27011220"/>
            <a:ext cx="13623562" cy="1124860"/>
            <a:chOff x="867901" y="30607642"/>
            <a:chExt cx="13623562" cy="1124860"/>
          </a:xfrm>
        </p:grpSpPr>
        <p:sp>
          <p:nvSpPr>
            <p:cNvPr id="28" name="Rectangle 27">
              <a:extLst>
                <a:ext uri="{FF2B5EF4-FFF2-40B4-BE49-F238E27FC236}">
                  <a16:creationId xmlns:a16="http://schemas.microsoft.com/office/drawing/2014/main" id="{A4146B5D-4418-9811-8CA9-A0316F2AC816}"/>
                </a:ext>
              </a:extLst>
            </p:cNvPr>
            <p:cNvSpPr/>
            <p:nvPr/>
          </p:nvSpPr>
          <p:spPr>
            <a:xfrm>
              <a:off x="867901" y="30607642"/>
              <a:ext cx="13623562" cy="1124860"/>
            </a:xfrm>
            <a:prstGeom prst="rect">
              <a:avLst/>
            </a:prstGeom>
            <a:gradFill flip="none" rotWithShape="1">
              <a:gsLst>
                <a:gs pos="0">
                  <a:srgbClr val="005CA9">
                    <a:shade val="30000"/>
                    <a:satMod val="115000"/>
                  </a:srgbClr>
                </a:gs>
                <a:gs pos="50000">
                  <a:srgbClr val="005CA9">
                    <a:shade val="67500"/>
                    <a:satMod val="115000"/>
                  </a:srgbClr>
                </a:gs>
                <a:gs pos="100000">
                  <a:srgbClr val="005CA9">
                    <a:shade val="100000"/>
                    <a:satMod val="115000"/>
                  </a:srgbClr>
                </a:gs>
              </a:gsLst>
              <a:lin ang="0" scaled="1"/>
              <a:tileRect/>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AU" sz="1100" dirty="0"/>
            </a:p>
          </p:txBody>
        </p:sp>
        <p:sp>
          <p:nvSpPr>
            <p:cNvPr id="29" name="TextBox 28">
              <a:extLst>
                <a:ext uri="{FF2B5EF4-FFF2-40B4-BE49-F238E27FC236}">
                  <a16:creationId xmlns:a16="http://schemas.microsoft.com/office/drawing/2014/main" id="{F96BA379-2874-8737-6B88-CCE9B72258B5}"/>
                </a:ext>
              </a:extLst>
            </p:cNvPr>
            <p:cNvSpPr txBox="1"/>
            <p:nvPr/>
          </p:nvSpPr>
          <p:spPr>
            <a:xfrm>
              <a:off x="1228285" y="30716950"/>
              <a:ext cx="12907552" cy="923330"/>
            </a:xfrm>
            <a:prstGeom prst="rect">
              <a:avLst/>
            </a:prstGeom>
            <a:noFill/>
          </p:spPr>
          <p:txBody>
            <a:bodyPr wrap="square" rtlCol="0">
              <a:spAutoFit/>
            </a:bodyPr>
            <a:lstStyle/>
            <a:p>
              <a:pPr algn="r" rtl="1"/>
              <a:r>
                <a:rPr lang="fa-IR" sz="5400" b="1" dirty="0">
                  <a:solidFill>
                    <a:schemeClr val="bg1"/>
                  </a:solidFill>
                  <a:cs typeface="B Mitra" panose="00000400000000000000" pitchFamily="2" charset="-78"/>
                </a:rPr>
                <a:t>مراجع</a:t>
              </a:r>
              <a:endParaRPr lang="en-AU" sz="5400" b="1" dirty="0">
                <a:solidFill>
                  <a:schemeClr val="bg1"/>
                </a:solidFill>
                <a:cs typeface="B Mitra" panose="00000400000000000000" pitchFamily="2" charset="-78"/>
              </a:endParaRPr>
            </a:p>
          </p:txBody>
        </p:sp>
        <p:pic>
          <p:nvPicPr>
            <p:cNvPr id="45" name="Picture 44">
              <a:extLst>
                <a:ext uri="{FF2B5EF4-FFF2-40B4-BE49-F238E27FC236}">
                  <a16:creationId xmlns:a16="http://schemas.microsoft.com/office/drawing/2014/main" id="{BCE432F5-F762-106E-534D-6D8DCBB96940}"/>
                </a:ext>
              </a:extLst>
            </p:cNvPr>
            <p:cNvPicPr>
              <a:picLocks noChangeAspect="1"/>
            </p:cNvPicPr>
            <p:nvPr/>
          </p:nvPicPr>
          <p:blipFill>
            <a:blip r:embed="rId6">
              <a:extLst>
                <a:ext uri="{28A0092B-C50C-407E-A947-70E740481C1C}">
                  <a14:useLocalDpi xmlns:a14="http://schemas.microsoft.com/office/drawing/2010/main" val="0"/>
                </a:ext>
              </a:extLst>
            </a:blip>
            <a:srcRect b="32866"/>
            <a:stretch/>
          </p:blipFill>
          <p:spPr>
            <a:xfrm>
              <a:off x="1044777" y="30638182"/>
              <a:ext cx="909372" cy="977099"/>
            </a:xfrm>
            <a:prstGeom prst="rect">
              <a:avLst/>
            </a:prstGeom>
          </p:spPr>
        </p:pic>
      </p:grpSp>
      <p:grpSp>
        <p:nvGrpSpPr>
          <p:cNvPr id="54" name="Group 53">
            <a:extLst>
              <a:ext uri="{FF2B5EF4-FFF2-40B4-BE49-F238E27FC236}">
                <a16:creationId xmlns:a16="http://schemas.microsoft.com/office/drawing/2014/main" id="{16E8622F-5218-00CA-6320-1F12382453CA}"/>
              </a:ext>
            </a:extLst>
          </p:cNvPr>
          <p:cNvGrpSpPr/>
          <p:nvPr/>
        </p:nvGrpSpPr>
        <p:grpSpPr>
          <a:xfrm>
            <a:off x="1026150" y="35399705"/>
            <a:ext cx="13602838" cy="1124860"/>
            <a:chOff x="867901" y="35154464"/>
            <a:chExt cx="13602838" cy="1124860"/>
          </a:xfrm>
        </p:grpSpPr>
        <p:sp>
          <p:nvSpPr>
            <p:cNvPr id="46" name="Rectangle 45">
              <a:extLst>
                <a:ext uri="{FF2B5EF4-FFF2-40B4-BE49-F238E27FC236}">
                  <a16:creationId xmlns:a16="http://schemas.microsoft.com/office/drawing/2014/main" id="{2E4D15B4-9CDD-7883-90BD-36F2240554D9}"/>
                </a:ext>
              </a:extLst>
            </p:cNvPr>
            <p:cNvSpPr/>
            <p:nvPr/>
          </p:nvSpPr>
          <p:spPr>
            <a:xfrm>
              <a:off x="867901" y="35154464"/>
              <a:ext cx="13602838" cy="1124860"/>
            </a:xfrm>
            <a:prstGeom prst="rect">
              <a:avLst/>
            </a:prstGeom>
            <a:gradFill flip="none" rotWithShape="1">
              <a:gsLst>
                <a:gs pos="0">
                  <a:srgbClr val="005CA9">
                    <a:shade val="30000"/>
                    <a:satMod val="115000"/>
                  </a:srgbClr>
                </a:gs>
                <a:gs pos="50000">
                  <a:srgbClr val="005CA9">
                    <a:shade val="67500"/>
                    <a:satMod val="115000"/>
                  </a:srgbClr>
                </a:gs>
                <a:gs pos="100000">
                  <a:srgbClr val="005CA9">
                    <a:shade val="100000"/>
                    <a:satMod val="115000"/>
                  </a:srgbClr>
                </a:gs>
              </a:gsLst>
              <a:lin ang="0" scaled="1"/>
              <a:tileRect/>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AU" sz="1100" dirty="0"/>
            </a:p>
          </p:txBody>
        </p:sp>
        <p:sp>
          <p:nvSpPr>
            <p:cNvPr id="47" name="TextBox 46">
              <a:extLst>
                <a:ext uri="{FF2B5EF4-FFF2-40B4-BE49-F238E27FC236}">
                  <a16:creationId xmlns:a16="http://schemas.microsoft.com/office/drawing/2014/main" id="{40FA0680-6004-198D-9049-77019D9A21AD}"/>
                </a:ext>
              </a:extLst>
            </p:cNvPr>
            <p:cNvSpPr txBox="1"/>
            <p:nvPr/>
          </p:nvSpPr>
          <p:spPr>
            <a:xfrm>
              <a:off x="1266021" y="35256598"/>
              <a:ext cx="12869815" cy="923330"/>
            </a:xfrm>
            <a:prstGeom prst="rect">
              <a:avLst/>
            </a:prstGeom>
            <a:noFill/>
          </p:spPr>
          <p:txBody>
            <a:bodyPr wrap="square" rtlCol="0">
              <a:spAutoFit/>
            </a:bodyPr>
            <a:lstStyle/>
            <a:p>
              <a:pPr algn="r" rtl="1"/>
              <a:r>
                <a:rPr lang="fa-IR" sz="5400" b="1" dirty="0">
                  <a:solidFill>
                    <a:schemeClr val="bg1"/>
                  </a:solidFill>
                  <a:cs typeface="B Mitra" panose="00000400000000000000" pitchFamily="2" charset="-78"/>
                </a:rPr>
                <a:t>راه‌های ارتباطی</a:t>
              </a:r>
              <a:endParaRPr lang="en-AU" sz="5400" b="1" dirty="0">
                <a:solidFill>
                  <a:schemeClr val="bg1"/>
                </a:solidFill>
                <a:cs typeface="B Mitra" panose="00000400000000000000" pitchFamily="2" charset="-78"/>
              </a:endParaRPr>
            </a:p>
          </p:txBody>
        </p:sp>
        <p:pic>
          <p:nvPicPr>
            <p:cNvPr id="50" name="Picture 49">
              <a:extLst>
                <a:ext uri="{FF2B5EF4-FFF2-40B4-BE49-F238E27FC236}">
                  <a16:creationId xmlns:a16="http://schemas.microsoft.com/office/drawing/2014/main" id="{D7D4E82D-0C0B-E16C-7469-B97F8D6A3016}"/>
                </a:ext>
              </a:extLst>
            </p:cNvPr>
            <p:cNvPicPr>
              <a:picLocks noChangeAspect="1"/>
            </p:cNvPicPr>
            <p:nvPr/>
          </p:nvPicPr>
          <p:blipFill>
            <a:blip r:embed="rId6">
              <a:extLst>
                <a:ext uri="{28A0092B-C50C-407E-A947-70E740481C1C}">
                  <a14:useLocalDpi xmlns:a14="http://schemas.microsoft.com/office/drawing/2010/main" val="0"/>
                </a:ext>
              </a:extLst>
            </a:blip>
            <a:srcRect b="32866"/>
            <a:stretch/>
          </p:blipFill>
          <p:spPr>
            <a:xfrm>
              <a:off x="1044777" y="35247502"/>
              <a:ext cx="909372" cy="977099"/>
            </a:xfrm>
            <a:prstGeom prst="rect">
              <a:avLst/>
            </a:prstGeom>
          </p:spPr>
        </p:pic>
      </p:grpSp>
      <p:pic>
        <p:nvPicPr>
          <p:cNvPr id="60" name="Picture 59">
            <a:extLst>
              <a:ext uri="{FF2B5EF4-FFF2-40B4-BE49-F238E27FC236}">
                <a16:creationId xmlns:a16="http://schemas.microsoft.com/office/drawing/2014/main" id="{91F7F2D7-4D4E-D5D2-052A-CF5FD824296C}"/>
              </a:ext>
            </a:extLst>
          </p:cNvPr>
          <p:cNvPicPr>
            <a:picLocks noChangeAspect="1"/>
          </p:cNvPicPr>
          <p:nvPr/>
        </p:nvPicPr>
        <p:blipFill>
          <a:blip r:embed="rId7">
            <a:duotone>
              <a:schemeClr val="accent2">
                <a:shade val="45000"/>
                <a:satMod val="135000"/>
              </a:schemeClr>
              <a:prstClr val="white"/>
            </a:duotone>
          </a:blip>
          <a:stretch>
            <a:fillRect/>
          </a:stretch>
        </p:blipFill>
        <p:spPr>
          <a:xfrm>
            <a:off x="4205814" y="37341000"/>
            <a:ext cx="899846" cy="849855"/>
          </a:xfrm>
          <a:prstGeom prst="rect">
            <a:avLst/>
          </a:prstGeom>
        </p:spPr>
      </p:pic>
      <p:pic>
        <p:nvPicPr>
          <p:cNvPr id="62" name="Picture 61">
            <a:extLst>
              <a:ext uri="{FF2B5EF4-FFF2-40B4-BE49-F238E27FC236}">
                <a16:creationId xmlns:a16="http://schemas.microsoft.com/office/drawing/2014/main" id="{0C81D6B8-A67E-3328-C38B-F8152D3FAB75}"/>
              </a:ext>
            </a:extLst>
          </p:cNvPr>
          <p:cNvPicPr>
            <a:picLocks noChangeAspect="1"/>
          </p:cNvPicPr>
          <p:nvPr/>
        </p:nvPicPr>
        <p:blipFill>
          <a:blip r:embed="rId8">
            <a:duotone>
              <a:schemeClr val="accent2">
                <a:shade val="45000"/>
                <a:satMod val="135000"/>
              </a:schemeClr>
              <a:prstClr val="white"/>
            </a:duotone>
          </a:blip>
          <a:stretch>
            <a:fillRect/>
          </a:stretch>
        </p:blipFill>
        <p:spPr>
          <a:xfrm>
            <a:off x="4205814" y="38449060"/>
            <a:ext cx="899845" cy="899845"/>
          </a:xfrm>
          <a:prstGeom prst="rect">
            <a:avLst/>
          </a:prstGeom>
        </p:spPr>
      </p:pic>
      <p:sp>
        <p:nvSpPr>
          <p:cNvPr id="63" name="TextBox 62">
            <a:extLst>
              <a:ext uri="{FF2B5EF4-FFF2-40B4-BE49-F238E27FC236}">
                <a16:creationId xmlns:a16="http://schemas.microsoft.com/office/drawing/2014/main" id="{B8703922-9E05-BA0E-8A8E-3F83058A08A4}"/>
              </a:ext>
            </a:extLst>
          </p:cNvPr>
          <p:cNvSpPr txBox="1"/>
          <p:nvPr/>
        </p:nvSpPr>
        <p:spPr>
          <a:xfrm>
            <a:off x="5201334" y="38575816"/>
            <a:ext cx="4622378" cy="646331"/>
          </a:xfrm>
          <a:prstGeom prst="rect">
            <a:avLst/>
          </a:prstGeom>
          <a:noFill/>
        </p:spPr>
        <p:txBody>
          <a:bodyPr wrap="square" rtlCol="0">
            <a:spAutoFit/>
          </a:bodyPr>
          <a:lstStyle/>
          <a:p>
            <a:r>
              <a:rPr lang="en-AU" sz="3600" dirty="0">
                <a:solidFill>
                  <a:schemeClr val="tx2">
                    <a:lumMod val="90000"/>
                    <a:lumOff val="10000"/>
                  </a:schemeClr>
                </a:solidFill>
                <a:latin typeface="Calibri" panose="020F0502020204030204" pitchFamily="34" charset="0"/>
                <a:cs typeface="Calibri" panose="020F0502020204030204" pitchFamily="34" charset="0"/>
                <a:hlinkClick r:id="rId9">
                  <a:extLst>
                    <a:ext uri="{A12FA001-AC4F-418D-AE19-62706E023703}">
                      <ahyp:hlinkClr xmlns:ahyp="http://schemas.microsoft.com/office/drawing/2018/hyperlinkcolor" val="tx"/>
                    </a:ext>
                  </a:extLst>
                </a:hlinkClick>
              </a:rPr>
              <a:t>https://khalooei.ir</a:t>
            </a:r>
            <a:r>
              <a:rPr lang="en-AU" sz="3600" dirty="0">
                <a:solidFill>
                  <a:schemeClr val="tx2">
                    <a:lumMod val="90000"/>
                    <a:lumOff val="10000"/>
                  </a:schemeClr>
                </a:solidFill>
                <a:latin typeface="Calibri" panose="020F0502020204030204" pitchFamily="34" charset="0"/>
                <a:cs typeface="Calibri" panose="020F0502020204030204" pitchFamily="34" charset="0"/>
              </a:rPr>
              <a:t> </a:t>
            </a:r>
          </a:p>
        </p:txBody>
      </p:sp>
      <p:pic>
        <p:nvPicPr>
          <p:cNvPr id="65" name="Picture 64">
            <a:extLst>
              <a:ext uri="{FF2B5EF4-FFF2-40B4-BE49-F238E27FC236}">
                <a16:creationId xmlns:a16="http://schemas.microsoft.com/office/drawing/2014/main" id="{E364DDCA-B9A5-B7E3-66BE-F026F6A3B54E}"/>
              </a:ext>
            </a:extLst>
          </p:cNvPr>
          <p:cNvPicPr>
            <a:picLocks noChangeAspect="1"/>
          </p:cNvPicPr>
          <p:nvPr/>
        </p:nvPicPr>
        <p:blipFill>
          <a:blip r:embed="rId10">
            <a:duotone>
              <a:schemeClr val="accent2">
                <a:shade val="45000"/>
                <a:satMod val="135000"/>
              </a:schemeClr>
              <a:prstClr val="white"/>
            </a:duotone>
          </a:blip>
          <a:stretch>
            <a:fillRect/>
          </a:stretch>
        </p:blipFill>
        <p:spPr>
          <a:xfrm>
            <a:off x="11699458" y="36747729"/>
            <a:ext cx="2916878" cy="2979945"/>
          </a:xfrm>
          <a:prstGeom prst="rect">
            <a:avLst/>
          </a:prstGeom>
        </p:spPr>
      </p:pic>
      <p:pic>
        <p:nvPicPr>
          <p:cNvPr id="1026" name="Picture 2">
            <a:extLst>
              <a:ext uri="{FF2B5EF4-FFF2-40B4-BE49-F238E27FC236}">
                <a16:creationId xmlns:a16="http://schemas.microsoft.com/office/drawing/2014/main" id="{4CAB0BCC-0EBB-612B-0395-14779C6435AE}"/>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1305471" y="36968245"/>
            <a:ext cx="2538912" cy="2538912"/>
          </a:xfrm>
          <a:prstGeom prst="rect">
            <a:avLst/>
          </a:prstGeom>
          <a:ln w="38100" cap="sq">
            <a:solidFill>
              <a:srgbClr val="002060"/>
            </a:solidFill>
            <a:prstDash val="solid"/>
            <a:miter lim="800000"/>
          </a:ln>
          <a:effectLst>
            <a:outerShdw blurRad="50800" dist="38100" dir="2700000" algn="tl" rotWithShape="0">
              <a:srgbClr val="000000">
                <a:alpha val="43000"/>
              </a:srgbClr>
            </a:outerShdw>
          </a:effectLst>
          <a:extLst>
            <a:ext uri="{909E8E84-426E-40DD-AFC4-6F175D3DCCD1}">
              <a14:hiddenFill xmlns:a14="http://schemas.microsoft.com/office/drawing/2010/main">
                <a:solidFill>
                  <a:srgbClr val="FFFFFF"/>
                </a:solidFill>
              </a14:hiddenFill>
            </a:ext>
          </a:extLst>
        </p:spPr>
      </p:pic>
      <p:grpSp>
        <p:nvGrpSpPr>
          <p:cNvPr id="70" name="Group 69">
            <a:extLst>
              <a:ext uri="{FF2B5EF4-FFF2-40B4-BE49-F238E27FC236}">
                <a16:creationId xmlns:a16="http://schemas.microsoft.com/office/drawing/2014/main" id="{9110BFA3-FFBC-A084-8E72-534ACB5D3DF3}"/>
              </a:ext>
            </a:extLst>
          </p:cNvPr>
          <p:cNvGrpSpPr/>
          <p:nvPr/>
        </p:nvGrpSpPr>
        <p:grpSpPr>
          <a:xfrm>
            <a:off x="1001038" y="5539063"/>
            <a:ext cx="13653062" cy="1124860"/>
            <a:chOff x="1228285" y="5355378"/>
            <a:chExt cx="13653062" cy="1124860"/>
          </a:xfrm>
        </p:grpSpPr>
        <p:sp>
          <p:nvSpPr>
            <p:cNvPr id="4" name="Rectangle 3">
              <a:extLst>
                <a:ext uri="{FF2B5EF4-FFF2-40B4-BE49-F238E27FC236}">
                  <a16:creationId xmlns:a16="http://schemas.microsoft.com/office/drawing/2014/main" id="{2E8B67CD-EB1F-45AE-F2A1-733F053A9AF4}"/>
                </a:ext>
              </a:extLst>
            </p:cNvPr>
            <p:cNvSpPr/>
            <p:nvPr/>
          </p:nvSpPr>
          <p:spPr>
            <a:xfrm>
              <a:off x="1228285" y="5355378"/>
              <a:ext cx="13653062" cy="1124860"/>
            </a:xfrm>
            <a:prstGeom prst="rect">
              <a:avLst/>
            </a:prstGeom>
            <a:gradFill flip="none" rotWithShape="1">
              <a:gsLst>
                <a:gs pos="0">
                  <a:srgbClr val="005CA9">
                    <a:shade val="30000"/>
                    <a:satMod val="115000"/>
                  </a:srgbClr>
                </a:gs>
                <a:gs pos="50000">
                  <a:srgbClr val="005CA9">
                    <a:shade val="67500"/>
                    <a:satMod val="115000"/>
                  </a:srgbClr>
                </a:gs>
                <a:gs pos="100000">
                  <a:srgbClr val="005CA9">
                    <a:shade val="100000"/>
                    <a:satMod val="115000"/>
                  </a:srgbClr>
                </a:gs>
              </a:gsLst>
              <a:lin ang="0" scaled="1"/>
              <a:tileRect/>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AU" sz="1100" dirty="0"/>
            </a:p>
          </p:txBody>
        </p:sp>
        <p:sp>
          <p:nvSpPr>
            <p:cNvPr id="17" name="TextBox 16">
              <a:extLst>
                <a:ext uri="{FF2B5EF4-FFF2-40B4-BE49-F238E27FC236}">
                  <a16:creationId xmlns:a16="http://schemas.microsoft.com/office/drawing/2014/main" id="{7151B07C-2F85-CE5B-24A8-7247C80D3E94}"/>
                </a:ext>
              </a:extLst>
            </p:cNvPr>
            <p:cNvSpPr txBox="1"/>
            <p:nvPr/>
          </p:nvSpPr>
          <p:spPr>
            <a:xfrm>
              <a:off x="1652821" y="5475138"/>
              <a:ext cx="12872896" cy="923330"/>
            </a:xfrm>
            <a:prstGeom prst="rect">
              <a:avLst/>
            </a:prstGeom>
            <a:noFill/>
          </p:spPr>
          <p:txBody>
            <a:bodyPr wrap="square" rtlCol="0">
              <a:spAutoFit/>
            </a:bodyPr>
            <a:lstStyle/>
            <a:p>
              <a:pPr algn="r" rtl="1"/>
              <a:r>
                <a:rPr lang="fa-IR" sz="5400" b="1" dirty="0">
                  <a:solidFill>
                    <a:schemeClr val="bg1"/>
                  </a:solidFill>
                  <a:cs typeface="B Mitra" panose="00000400000000000000" pitchFamily="2" charset="-78"/>
                </a:rPr>
                <a:t>خلاصه گرافیکی</a:t>
              </a:r>
              <a:endParaRPr lang="en-AU" sz="5400" b="1" dirty="0">
                <a:solidFill>
                  <a:schemeClr val="bg1"/>
                </a:solidFill>
                <a:cs typeface="B Mitra" panose="00000400000000000000" pitchFamily="2" charset="-78"/>
              </a:endParaRPr>
            </a:p>
          </p:txBody>
        </p:sp>
        <p:pic>
          <p:nvPicPr>
            <p:cNvPr id="69" name="Picture 68">
              <a:extLst>
                <a:ext uri="{FF2B5EF4-FFF2-40B4-BE49-F238E27FC236}">
                  <a16:creationId xmlns:a16="http://schemas.microsoft.com/office/drawing/2014/main" id="{C56CE3CB-55EA-4E87-F666-22F0E9D03538}"/>
                </a:ext>
              </a:extLst>
            </p:cNvPr>
            <p:cNvPicPr>
              <a:picLocks noChangeAspect="1"/>
            </p:cNvPicPr>
            <p:nvPr/>
          </p:nvPicPr>
          <p:blipFill>
            <a:blip r:embed="rId6">
              <a:extLst>
                <a:ext uri="{28A0092B-C50C-407E-A947-70E740481C1C}">
                  <a14:useLocalDpi xmlns:a14="http://schemas.microsoft.com/office/drawing/2010/main" val="0"/>
                </a:ext>
              </a:extLst>
            </a:blip>
            <a:srcRect b="32866"/>
            <a:stretch/>
          </p:blipFill>
          <p:spPr>
            <a:xfrm>
              <a:off x="1368850" y="5461055"/>
              <a:ext cx="909372" cy="977099"/>
            </a:xfrm>
            <a:prstGeom prst="rect">
              <a:avLst/>
            </a:prstGeom>
          </p:spPr>
        </p:pic>
      </p:grpSp>
      <p:sp>
        <p:nvSpPr>
          <p:cNvPr id="71" name="AutoShape 4" descr="image info">
            <a:extLst>
              <a:ext uri="{FF2B5EF4-FFF2-40B4-BE49-F238E27FC236}">
                <a16:creationId xmlns:a16="http://schemas.microsoft.com/office/drawing/2014/main" id="{C81F2FF5-0B85-26E6-4E15-1DE1F1F353F4}"/>
              </a:ext>
            </a:extLst>
          </p:cNvPr>
          <p:cNvSpPr>
            <a:spLocks noChangeAspect="1" noChangeArrowheads="1"/>
          </p:cNvSpPr>
          <p:nvPr/>
        </p:nvSpPr>
        <p:spPr bwMode="auto">
          <a:xfrm>
            <a:off x="14966950" y="21267738"/>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73" name="Picture 72">
            <a:extLst>
              <a:ext uri="{FF2B5EF4-FFF2-40B4-BE49-F238E27FC236}">
                <a16:creationId xmlns:a16="http://schemas.microsoft.com/office/drawing/2014/main" id="{2A321C67-07EC-5176-67B2-4BE6F438F76C}"/>
              </a:ext>
            </a:extLst>
          </p:cNvPr>
          <p:cNvPicPr>
            <a:picLocks noChangeAspect="1"/>
          </p:cNvPicPr>
          <p:nvPr/>
        </p:nvPicPr>
        <p:blipFill>
          <a:blip r:embed="rId12"/>
          <a:srcRect r="4249"/>
          <a:stretch/>
        </p:blipFill>
        <p:spPr>
          <a:xfrm>
            <a:off x="1407550" y="10143776"/>
            <a:ext cx="12982348" cy="6813351"/>
          </a:xfrm>
          <a:prstGeom prst="rect">
            <a:avLst/>
          </a:prstGeom>
        </p:spPr>
      </p:pic>
      <p:sp>
        <p:nvSpPr>
          <p:cNvPr id="74" name="TextBox 73">
            <a:extLst>
              <a:ext uri="{FF2B5EF4-FFF2-40B4-BE49-F238E27FC236}">
                <a16:creationId xmlns:a16="http://schemas.microsoft.com/office/drawing/2014/main" id="{656E7E8E-9A60-FFC5-5B26-166FDFEB13AF}"/>
              </a:ext>
            </a:extLst>
          </p:cNvPr>
          <p:cNvSpPr txBox="1"/>
          <p:nvPr/>
        </p:nvSpPr>
        <p:spPr>
          <a:xfrm>
            <a:off x="949735" y="6887087"/>
            <a:ext cx="13623562" cy="1685077"/>
          </a:xfrm>
          <a:prstGeom prst="rect">
            <a:avLst/>
          </a:prstGeom>
          <a:noFill/>
        </p:spPr>
        <p:txBody>
          <a:bodyPr wrap="square" rtlCol="0">
            <a:spAutoFit/>
          </a:bodyPr>
          <a:lstStyle>
            <a:defPPr>
              <a:defRPr lang="en-US"/>
            </a:defPPr>
            <a:lvl1pPr algn="r" rtl="1">
              <a:lnSpc>
                <a:spcPct val="150000"/>
              </a:lnSpc>
              <a:defRPr sz="3600">
                <a:cs typeface="B Mitra" panose="00000400000000000000" pitchFamily="2" charset="-78"/>
              </a:defRPr>
            </a:lvl1pPr>
          </a:lstStyle>
          <a:p>
            <a:pPr algn="just"/>
            <a:r>
              <a:rPr lang="fa-IR" dirty="0"/>
              <a:t>بیان کار اصلی پروژه در یک نمای خلاصه گرافیکی چیست. سعی کنید یک شکل شاخص برای ارائه کار خویش در این قسمت قرار دهید و در مرحله نمایشگاه، روی آن راحت بتوانید به مخاطب توضیح دهید</a:t>
            </a:r>
            <a:endParaRPr lang="en-AU" dirty="0"/>
          </a:p>
        </p:txBody>
      </p:sp>
      <p:grpSp>
        <p:nvGrpSpPr>
          <p:cNvPr id="82" name="Group 81">
            <a:extLst>
              <a:ext uri="{FF2B5EF4-FFF2-40B4-BE49-F238E27FC236}">
                <a16:creationId xmlns:a16="http://schemas.microsoft.com/office/drawing/2014/main" id="{28692242-C5CB-40D7-5CBE-1C27A26A46C7}"/>
              </a:ext>
            </a:extLst>
          </p:cNvPr>
          <p:cNvGrpSpPr/>
          <p:nvPr/>
        </p:nvGrpSpPr>
        <p:grpSpPr>
          <a:xfrm>
            <a:off x="15762091" y="5535250"/>
            <a:ext cx="13653062" cy="1154128"/>
            <a:chOff x="15744072" y="5330222"/>
            <a:chExt cx="13653062" cy="1154128"/>
          </a:xfrm>
        </p:grpSpPr>
        <p:sp>
          <p:nvSpPr>
            <p:cNvPr id="11" name="Rectangle 10">
              <a:extLst>
                <a:ext uri="{FF2B5EF4-FFF2-40B4-BE49-F238E27FC236}">
                  <a16:creationId xmlns:a16="http://schemas.microsoft.com/office/drawing/2014/main" id="{674B54BA-910D-778A-B6A6-43CB30E87A49}"/>
                </a:ext>
              </a:extLst>
            </p:cNvPr>
            <p:cNvSpPr/>
            <p:nvPr/>
          </p:nvSpPr>
          <p:spPr>
            <a:xfrm>
              <a:off x="15744072" y="5330222"/>
              <a:ext cx="13653062" cy="1154128"/>
            </a:xfrm>
            <a:prstGeom prst="rect">
              <a:avLst/>
            </a:prstGeom>
            <a:gradFill flip="none" rotWithShape="1">
              <a:gsLst>
                <a:gs pos="0">
                  <a:srgbClr val="005CA9">
                    <a:shade val="30000"/>
                    <a:satMod val="115000"/>
                  </a:srgbClr>
                </a:gs>
                <a:gs pos="50000">
                  <a:srgbClr val="005CA9">
                    <a:shade val="67500"/>
                    <a:satMod val="115000"/>
                  </a:srgbClr>
                </a:gs>
                <a:gs pos="100000">
                  <a:srgbClr val="005CA9">
                    <a:shade val="100000"/>
                    <a:satMod val="115000"/>
                  </a:srgbClr>
                </a:gs>
              </a:gsLst>
              <a:lin ang="0" scaled="1"/>
              <a:tileRect/>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AU" sz="1100" dirty="0"/>
            </a:p>
          </p:txBody>
        </p:sp>
        <p:sp>
          <p:nvSpPr>
            <p:cNvPr id="12" name="TextBox 11">
              <a:extLst>
                <a:ext uri="{FF2B5EF4-FFF2-40B4-BE49-F238E27FC236}">
                  <a16:creationId xmlns:a16="http://schemas.microsoft.com/office/drawing/2014/main" id="{BA05E7A1-01AE-CF3E-5486-52DB991FB1F8}"/>
                </a:ext>
              </a:extLst>
            </p:cNvPr>
            <p:cNvSpPr txBox="1"/>
            <p:nvPr/>
          </p:nvSpPr>
          <p:spPr>
            <a:xfrm>
              <a:off x="16147827" y="5475138"/>
              <a:ext cx="12886288" cy="923330"/>
            </a:xfrm>
            <a:prstGeom prst="rect">
              <a:avLst/>
            </a:prstGeom>
            <a:noFill/>
          </p:spPr>
          <p:txBody>
            <a:bodyPr wrap="square" rtlCol="0">
              <a:spAutoFit/>
            </a:bodyPr>
            <a:lstStyle/>
            <a:p>
              <a:pPr algn="r" rtl="1"/>
              <a:r>
                <a:rPr lang="fa-IR" sz="5400" b="1" dirty="0">
                  <a:solidFill>
                    <a:schemeClr val="bg1"/>
                  </a:solidFill>
                  <a:cs typeface="B Mitra" panose="00000400000000000000" pitchFamily="2" charset="-78"/>
                </a:rPr>
                <a:t>مقدمه و تعریف مسئله</a:t>
              </a:r>
              <a:endParaRPr lang="en-AU" sz="5400" b="1" dirty="0">
                <a:solidFill>
                  <a:schemeClr val="bg1"/>
                </a:solidFill>
                <a:cs typeface="B Mitra" panose="00000400000000000000" pitchFamily="2" charset="-78"/>
              </a:endParaRPr>
            </a:p>
          </p:txBody>
        </p:sp>
        <p:pic>
          <p:nvPicPr>
            <p:cNvPr id="75" name="Picture 74">
              <a:extLst>
                <a:ext uri="{FF2B5EF4-FFF2-40B4-BE49-F238E27FC236}">
                  <a16:creationId xmlns:a16="http://schemas.microsoft.com/office/drawing/2014/main" id="{AA89F201-7158-9C51-5264-7FAB724BCB77}"/>
                </a:ext>
              </a:extLst>
            </p:cNvPr>
            <p:cNvPicPr>
              <a:picLocks noChangeAspect="1"/>
            </p:cNvPicPr>
            <p:nvPr/>
          </p:nvPicPr>
          <p:blipFill>
            <a:blip r:embed="rId6">
              <a:extLst>
                <a:ext uri="{28A0092B-C50C-407E-A947-70E740481C1C}">
                  <a14:useLocalDpi xmlns:a14="http://schemas.microsoft.com/office/drawing/2010/main" val="0"/>
                </a:ext>
              </a:extLst>
            </a:blip>
            <a:srcRect b="32866"/>
            <a:stretch/>
          </p:blipFill>
          <p:spPr>
            <a:xfrm>
              <a:off x="15876186" y="5440286"/>
              <a:ext cx="909372" cy="977099"/>
            </a:xfrm>
            <a:prstGeom prst="rect">
              <a:avLst/>
            </a:prstGeom>
          </p:spPr>
        </p:pic>
      </p:grpSp>
      <p:grpSp>
        <p:nvGrpSpPr>
          <p:cNvPr id="81" name="Group 80">
            <a:extLst>
              <a:ext uri="{FF2B5EF4-FFF2-40B4-BE49-F238E27FC236}">
                <a16:creationId xmlns:a16="http://schemas.microsoft.com/office/drawing/2014/main" id="{2CC291AD-F845-F111-7F19-A6EF108DD848}"/>
              </a:ext>
            </a:extLst>
          </p:cNvPr>
          <p:cNvGrpSpPr/>
          <p:nvPr/>
        </p:nvGrpSpPr>
        <p:grpSpPr>
          <a:xfrm>
            <a:off x="15762091" y="10900788"/>
            <a:ext cx="13653062" cy="1124860"/>
            <a:chOff x="15695946" y="10900788"/>
            <a:chExt cx="13653062" cy="1124860"/>
          </a:xfrm>
        </p:grpSpPr>
        <p:sp>
          <p:nvSpPr>
            <p:cNvPr id="13" name="Rectangle 12">
              <a:extLst>
                <a:ext uri="{FF2B5EF4-FFF2-40B4-BE49-F238E27FC236}">
                  <a16:creationId xmlns:a16="http://schemas.microsoft.com/office/drawing/2014/main" id="{0629475D-0CA4-955F-64DD-F1C008D0F64E}"/>
                </a:ext>
              </a:extLst>
            </p:cNvPr>
            <p:cNvSpPr/>
            <p:nvPr/>
          </p:nvSpPr>
          <p:spPr>
            <a:xfrm>
              <a:off x="15695946" y="10900788"/>
              <a:ext cx="13653062" cy="1124860"/>
            </a:xfrm>
            <a:prstGeom prst="rect">
              <a:avLst/>
            </a:prstGeom>
            <a:gradFill flip="none" rotWithShape="1">
              <a:gsLst>
                <a:gs pos="0">
                  <a:srgbClr val="005CA9">
                    <a:shade val="30000"/>
                    <a:satMod val="115000"/>
                  </a:srgbClr>
                </a:gs>
                <a:gs pos="50000">
                  <a:srgbClr val="005CA9">
                    <a:shade val="67500"/>
                    <a:satMod val="115000"/>
                  </a:srgbClr>
                </a:gs>
                <a:gs pos="100000">
                  <a:srgbClr val="005CA9">
                    <a:shade val="100000"/>
                    <a:satMod val="115000"/>
                  </a:srgbClr>
                </a:gs>
              </a:gsLst>
              <a:lin ang="0" scaled="1"/>
              <a:tileRect/>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AU" sz="1100" dirty="0"/>
            </a:p>
          </p:txBody>
        </p:sp>
        <p:sp>
          <p:nvSpPr>
            <p:cNvPr id="14" name="TextBox 13">
              <a:extLst>
                <a:ext uri="{FF2B5EF4-FFF2-40B4-BE49-F238E27FC236}">
                  <a16:creationId xmlns:a16="http://schemas.microsoft.com/office/drawing/2014/main" id="{617E292F-8AE8-7659-FAB0-3FD5A8F4F8AB}"/>
                </a:ext>
              </a:extLst>
            </p:cNvPr>
            <p:cNvSpPr txBox="1"/>
            <p:nvPr/>
          </p:nvSpPr>
          <p:spPr>
            <a:xfrm>
              <a:off x="16147827" y="11016121"/>
              <a:ext cx="12838162" cy="944587"/>
            </a:xfrm>
            <a:prstGeom prst="rect">
              <a:avLst/>
            </a:prstGeom>
            <a:noFill/>
          </p:spPr>
          <p:txBody>
            <a:bodyPr wrap="square" rtlCol="0">
              <a:spAutoFit/>
            </a:bodyPr>
            <a:lstStyle/>
            <a:p>
              <a:pPr algn="r" rtl="1"/>
              <a:r>
                <a:rPr lang="fa-IR" sz="5400" b="1" dirty="0">
                  <a:solidFill>
                    <a:schemeClr val="bg1"/>
                  </a:solidFill>
                  <a:cs typeface="B Mitra" panose="00000400000000000000" pitchFamily="2" charset="-78"/>
                </a:rPr>
                <a:t>اهداف اصلی</a:t>
              </a:r>
              <a:endParaRPr lang="en-AU" sz="5400" b="1" dirty="0">
                <a:solidFill>
                  <a:schemeClr val="bg1"/>
                </a:solidFill>
                <a:cs typeface="B Mitra" panose="00000400000000000000" pitchFamily="2" charset="-78"/>
              </a:endParaRPr>
            </a:p>
          </p:txBody>
        </p:sp>
        <p:pic>
          <p:nvPicPr>
            <p:cNvPr id="76" name="Picture 75">
              <a:extLst>
                <a:ext uri="{FF2B5EF4-FFF2-40B4-BE49-F238E27FC236}">
                  <a16:creationId xmlns:a16="http://schemas.microsoft.com/office/drawing/2014/main" id="{EBD4CAB5-1004-0528-E460-538D327DE167}"/>
                </a:ext>
              </a:extLst>
            </p:cNvPr>
            <p:cNvPicPr>
              <a:picLocks noChangeAspect="1"/>
            </p:cNvPicPr>
            <p:nvPr/>
          </p:nvPicPr>
          <p:blipFill>
            <a:blip r:embed="rId6">
              <a:extLst>
                <a:ext uri="{28A0092B-C50C-407E-A947-70E740481C1C}">
                  <a14:useLocalDpi xmlns:a14="http://schemas.microsoft.com/office/drawing/2010/main" val="0"/>
                </a:ext>
              </a:extLst>
            </a:blip>
            <a:srcRect b="32866"/>
            <a:stretch/>
          </p:blipFill>
          <p:spPr>
            <a:xfrm>
              <a:off x="15876186" y="10967160"/>
              <a:ext cx="909372" cy="977099"/>
            </a:xfrm>
            <a:prstGeom prst="rect">
              <a:avLst/>
            </a:prstGeom>
          </p:spPr>
        </p:pic>
      </p:grpSp>
      <p:grpSp>
        <p:nvGrpSpPr>
          <p:cNvPr id="79" name="Group 78">
            <a:extLst>
              <a:ext uri="{FF2B5EF4-FFF2-40B4-BE49-F238E27FC236}">
                <a16:creationId xmlns:a16="http://schemas.microsoft.com/office/drawing/2014/main" id="{78AF0565-4E14-9FF8-F0ED-9A11610DFA73}"/>
              </a:ext>
            </a:extLst>
          </p:cNvPr>
          <p:cNvGrpSpPr/>
          <p:nvPr/>
        </p:nvGrpSpPr>
        <p:grpSpPr>
          <a:xfrm>
            <a:off x="15762091" y="17024451"/>
            <a:ext cx="13653062" cy="1124860"/>
            <a:chOff x="15567196" y="17024451"/>
            <a:chExt cx="13653062" cy="1124860"/>
          </a:xfrm>
        </p:grpSpPr>
        <p:sp>
          <p:nvSpPr>
            <p:cNvPr id="44" name="Rectangle 43">
              <a:extLst>
                <a:ext uri="{FF2B5EF4-FFF2-40B4-BE49-F238E27FC236}">
                  <a16:creationId xmlns:a16="http://schemas.microsoft.com/office/drawing/2014/main" id="{FE67FC92-2530-9B7B-EE6F-987F0781C58E}"/>
                </a:ext>
              </a:extLst>
            </p:cNvPr>
            <p:cNvSpPr/>
            <p:nvPr/>
          </p:nvSpPr>
          <p:spPr>
            <a:xfrm>
              <a:off x="15567196" y="17024451"/>
              <a:ext cx="13653062" cy="1124860"/>
            </a:xfrm>
            <a:prstGeom prst="rect">
              <a:avLst/>
            </a:prstGeom>
            <a:gradFill flip="none" rotWithShape="1">
              <a:gsLst>
                <a:gs pos="0">
                  <a:srgbClr val="005CA9">
                    <a:shade val="30000"/>
                    <a:satMod val="115000"/>
                  </a:srgbClr>
                </a:gs>
                <a:gs pos="50000">
                  <a:srgbClr val="005CA9">
                    <a:shade val="67500"/>
                    <a:satMod val="115000"/>
                  </a:srgbClr>
                </a:gs>
                <a:gs pos="100000">
                  <a:srgbClr val="005CA9">
                    <a:shade val="100000"/>
                    <a:satMod val="115000"/>
                  </a:srgbClr>
                </a:gs>
              </a:gsLst>
              <a:lin ang="0" scaled="1"/>
              <a:tileRect/>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AU" sz="1100" dirty="0"/>
            </a:p>
          </p:txBody>
        </p:sp>
        <p:sp>
          <p:nvSpPr>
            <p:cNvPr id="49" name="TextBox 48">
              <a:extLst>
                <a:ext uri="{FF2B5EF4-FFF2-40B4-BE49-F238E27FC236}">
                  <a16:creationId xmlns:a16="http://schemas.microsoft.com/office/drawing/2014/main" id="{094A0A05-1DAA-F8C7-F59B-940584EB0B28}"/>
                </a:ext>
              </a:extLst>
            </p:cNvPr>
            <p:cNvSpPr txBox="1"/>
            <p:nvPr/>
          </p:nvSpPr>
          <p:spPr>
            <a:xfrm>
              <a:off x="15986552" y="17125216"/>
              <a:ext cx="12870687" cy="923330"/>
            </a:xfrm>
            <a:prstGeom prst="rect">
              <a:avLst/>
            </a:prstGeom>
            <a:noFill/>
          </p:spPr>
          <p:txBody>
            <a:bodyPr wrap="square" rtlCol="0">
              <a:spAutoFit/>
            </a:bodyPr>
            <a:lstStyle/>
            <a:p>
              <a:pPr algn="r" rtl="1"/>
              <a:r>
                <a:rPr lang="fa-IR" sz="5400" b="1" dirty="0">
                  <a:solidFill>
                    <a:schemeClr val="bg1"/>
                  </a:solidFill>
                  <a:cs typeface="B Mitra" panose="00000400000000000000" pitchFamily="2" charset="-78"/>
                </a:rPr>
                <a:t>راهکار پیشنهادی و نوآوری‌ها</a:t>
              </a:r>
              <a:endParaRPr lang="en-AU" sz="5400" b="1" dirty="0">
                <a:solidFill>
                  <a:schemeClr val="bg1"/>
                </a:solidFill>
                <a:cs typeface="B Mitra" panose="00000400000000000000" pitchFamily="2" charset="-78"/>
              </a:endParaRPr>
            </a:p>
          </p:txBody>
        </p:sp>
        <p:pic>
          <p:nvPicPr>
            <p:cNvPr id="77" name="Picture 76">
              <a:extLst>
                <a:ext uri="{FF2B5EF4-FFF2-40B4-BE49-F238E27FC236}">
                  <a16:creationId xmlns:a16="http://schemas.microsoft.com/office/drawing/2014/main" id="{9F7ED535-542F-D59D-F80C-3372C8660B0A}"/>
                </a:ext>
              </a:extLst>
            </p:cNvPr>
            <p:cNvPicPr>
              <a:picLocks noChangeAspect="1"/>
            </p:cNvPicPr>
            <p:nvPr/>
          </p:nvPicPr>
          <p:blipFill>
            <a:blip r:embed="rId6">
              <a:extLst>
                <a:ext uri="{28A0092B-C50C-407E-A947-70E740481C1C}">
                  <a14:useLocalDpi xmlns:a14="http://schemas.microsoft.com/office/drawing/2010/main" val="0"/>
                </a:ext>
              </a:extLst>
            </a:blip>
            <a:srcRect b="32866"/>
            <a:stretch/>
          </p:blipFill>
          <p:spPr>
            <a:xfrm>
              <a:off x="15717129" y="17088155"/>
              <a:ext cx="909372" cy="977099"/>
            </a:xfrm>
            <a:prstGeom prst="rect">
              <a:avLst/>
            </a:prstGeom>
          </p:spPr>
        </p:pic>
      </p:grpSp>
      <p:grpSp>
        <p:nvGrpSpPr>
          <p:cNvPr id="80" name="Group 79">
            <a:extLst>
              <a:ext uri="{FF2B5EF4-FFF2-40B4-BE49-F238E27FC236}">
                <a16:creationId xmlns:a16="http://schemas.microsoft.com/office/drawing/2014/main" id="{28F51774-099B-E4D5-B668-2A5F61734A3E}"/>
              </a:ext>
            </a:extLst>
          </p:cNvPr>
          <p:cNvGrpSpPr/>
          <p:nvPr/>
        </p:nvGrpSpPr>
        <p:grpSpPr>
          <a:xfrm>
            <a:off x="15762091" y="29036654"/>
            <a:ext cx="13653062" cy="1124860"/>
            <a:chOff x="15537631" y="29036654"/>
            <a:chExt cx="13653062" cy="1124860"/>
          </a:xfrm>
        </p:grpSpPr>
        <p:sp>
          <p:nvSpPr>
            <p:cNvPr id="56" name="Rectangle 55">
              <a:extLst>
                <a:ext uri="{FF2B5EF4-FFF2-40B4-BE49-F238E27FC236}">
                  <a16:creationId xmlns:a16="http://schemas.microsoft.com/office/drawing/2014/main" id="{8D7B65B2-478C-217B-AE96-96AB331DCF82}"/>
                </a:ext>
              </a:extLst>
            </p:cNvPr>
            <p:cNvSpPr/>
            <p:nvPr/>
          </p:nvSpPr>
          <p:spPr>
            <a:xfrm>
              <a:off x="15537631" y="29036654"/>
              <a:ext cx="13653062" cy="1124860"/>
            </a:xfrm>
            <a:prstGeom prst="rect">
              <a:avLst/>
            </a:prstGeom>
            <a:gradFill flip="none" rotWithShape="1">
              <a:gsLst>
                <a:gs pos="0">
                  <a:srgbClr val="005CA9">
                    <a:shade val="30000"/>
                    <a:satMod val="115000"/>
                  </a:srgbClr>
                </a:gs>
                <a:gs pos="50000">
                  <a:srgbClr val="005CA9">
                    <a:shade val="67500"/>
                    <a:satMod val="115000"/>
                  </a:srgbClr>
                </a:gs>
                <a:gs pos="100000">
                  <a:srgbClr val="005CA9">
                    <a:shade val="100000"/>
                    <a:satMod val="115000"/>
                  </a:srgbClr>
                </a:gs>
              </a:gsLst>
              <a:lin ang="0" scaled="1"/>
              <a:tileRect/>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AU" sz="1100" dirty="0"/>
            </a:p>
          </p:txBody>
        </p:sp>
        <p:sp>
          <p:nvSpPr>
            <p:cNvPr id="57" name="TextBox 56">
              <a:extLst>
                <a:ext uri="{FF2B5EF4-FFF2-40B4-BE49-F238E27FC236}">
                  <a16:creationId xmlns:a16="http://schemas.microsoft.com/office/drawing/2014/main" id="{A607186C-6A4C-6207-CFCB-66430B1BAA1B}"/>
                </a:ext>
              </a:extLst>
            </p:cNvPr>
            <p:cNvSpPr txBox="1"/>
            <p:nvPr/>
          </p:nvSpPr>
          <p:spPr>
            <a:xfrm>
              <a:off x="15986552" y="29139484"/>
              <a:ext cx="12841121" cy="916928"/>
            </a:xfrm>
            <a:prstGeom prst="rect">
              <a:avLst/>
            </a:prstGeom>
            <a:noFill/>
          </p:spPr>
          <p:txBody>
            <a:bodyPr wrap="square" rtlCol="0">
              <a:spAutoFit/>
            </a:bodyPr>
            <a:lstStyle/>
            <a:p>
              <a:pPr algn="r" rtl="1"/>
              <a:r>
                <a:rPr lang="fa-IR" sz="5400" b="1" dirty="0">
                  <a:solidFill>
                    <a:schemeClr val="bg1"/>
                  </a:solidFill>
                  <a:cs typeface="B Mitra" panose="00000400000000000000" pitchFamily="2" charset="-78"/>
                </a:rPr>
                <a:t>نتایج و تحلیل‌ها</a:t>
              </a:r>
              <a:endParaRPr lang="en-AU" sz="5400" b="1" dirty="0">
                <a:solidFill>
                  <a:schemeClr val="bg1"/>
                </a:solidFill>
                <a:cs typeface="B Mitra" panose="00000400000000000000" pitchFamily="2" charset="-78"/>
              </a:endParaRPr>
            </a:p>
          </p:txBody>
        </p:sp>
        <p:pic>
          <p:nvPicPr>
            <p:cNvPr id="78" name="Picture 77">
              <a:extLst>
                <a:ext uri="{FF2B5EF4-FFF2-40B4-BE49-F238E27FC236}">
                  <a16:creationId xmlns:a16="http://schemas.microsoft.com/office/drawing/2014/main" id="{2B1F71DA-C3E6-851B-BDCD-4686B72B050B}"/>
                </a:ext>
              </a:extLst>
            </p:cNvPr>
            <p:cNvPicPr>
              <a:picLocks noChangeAspect="1"/>
            </p:cNvPicPr>
            <p:nvPr/>
          </p:nvPicPr>
          <p:blipFill>
            <a:blip r:embed="rId6">
              <a:extLst>
                <a:ext uri="{28A0092B-C50C-407E-A947-70E740481C1C}">
                  <a14:useLocalDpi xmlns:a14="http://schemas.microsoft.com/office/drawing/2010/main" val="0"/>
                </a:ext>
              </a:extLst>
            </a:blip>
            <a:srcRect b="32866"/>
            <a:stretch/>
          </p:blipFill>
          <p:spPr>
            <a:xfrm>
              <a:off x="15631957" y="29109398"/>
              <a:ext cx="909372" cy="977099"/>
            </a:xfrm>
            <a:prstGeom prst="rect">
              <a:avLst/>
            </a:prstGeom>
          </p:spPr>
        </p:pic>
      </p:grpSp>
      <p:graphicFrame>
        <p:nvGraphicFramePr>
          <p:cNvPr id="18" name="Table 17">
            <a:extLst>
              <a:ext uri="{FF2B5EF4-FFF2-40B4-BE49-F238E27FC236}">
                <a16:creationId xmlns:a16="http://schemas.microsoft.com/office/drawing/2014/main" id="{C9C1D5F0-E2B4-B99A-6772-D3C9068D551A}"/>
              </a:ext>
            </a:extLst>
          </p:cNvPr>
          <p:cNvGraphicFramePr>
            <a:graphicFrameLocks noGrp="1"/>
          </p:cNvGraphicFramePr>
          <p:nvPr>
            <p:extLst>
              <p:ext uri="{D42A27DB-BD31-4B8C-83A1-F6EECF244321}">
                <p14:modId xmlns:p14="http://schemas.microsoft.com/office/powerpoint/2010/main" val="1068169498"/>
              </p:ext>
            </p:extLst>
          </p:nvPr>
        </p:nvGraphicFramePr>
        <p:xfrm>
          <a:off x="3447445" y="3286302"/>
          <a:ext cx="22337781" cy="1524000"/>
        </p:xfrm>
        <a:graphic>
          <a:graphicData uri="http://schemas.openxmlformats.org/drawingml/2006/table">
            <a:tbl>
              <a:tblPr firstRow="1" bandRow="1">
                <a:tableStyleId>{5C22544A-7EE6-4342-B048-85BDC9FD1C3A}</a:tableStyleId>
              </a:tblPr>
              <a:tblGrid>
                <a:gridCol w="7445927">
                  <a:extLst>
                    <a:ext uri="{9D8B030D-6E8A-4147-A177-3AD203B41FA5}">
                      <a16:colId xmlns:a16="http://schemas.microsoft.com/office/drawing/2014/main" val="3381128864"/>
                    </a:ext>
                  </a:extLst>
                </a:gridCol>
                <a:gridCol w="7445927">
                  <a:extLst>
                    <a:ext uri="{9D8B030D-6E8A-4147-A177-3AD203B41FA5}">
                      <a16:colId xmlns:a16="http://schemas.microsoft.com/office/drawing/2014/main" val="77629907"/>
                    </a:ext>
                  </a:extLst>
                </a:gridCol>
                <a:gridCol w="7445927">
                  <a:extLst>
                    <a:ext uri="{9D8B030D-6E8A-4147-A177-3AD203B41FA5}">
                      <a16:colId xmlns:a16="http://schemas.microsoft.com/office/drawing/2014/main" val="1592134310"/>
                    </a:ext>
                  </a:extLst>
                </a:gridCol>
              </a:tblGrid>
              <a:tr h="370840">
                <a:tc>
                  <a:txBody>
                    <a:bodyPr/>
                    <a:lstStyle/>
                    <a:p>
                      <a:pPr marL="0" marR="0" lvl="0" indent="0" algn="r" defTabSz="3024012" rtl="1" eaLnBrk="1" fontAlgn="auto" latinLnBrk="0" hangingPunct="1">
                        <a:lnSpc>
                          <a:spcPct val="100000"/>
                        </a:lnSpc>
                        <a:spcBef>
                          <a:spcPts val="0"/>
                        </a:spcBef>
                        <a:spcAft>
                          <a:spcPts val="0"/>
                        </a:spcAft>
                        <a:buClrTx/>
                        <a:buSzTx/>
                        <a:buFontTx/>
                        <a:buNone/>
                        <a:tabLst/>
                        <a:defRPr/>
                      </a:pPr>
                      <a:r>
                        <a:rPr lang="fa-IR" sz="4400" b="0" dirty="0">
                          <a:solidFill>
                            <a:schemeClr val="bg1"/>
                          </a:solidFill>
                          <a:cs typeface="B Mitra" panose="00000400000000000000" pitchFamily="2" charset="-78"/>
                        </a:rPr>
                        <a:t>تاریخ دفاع:</a:t>
                      </a:r>
                      <a:endParaRPr lang="en-US" sz="4400" b="0" dirty="0"/>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algn="r" rtl="1"/>
                      <a:r>
                        <a:rPr lang="fa-IR" sz="4400" b="0" dirty="0">
                          <a:solidFill>
                            <a:schemeClr val="bg1"/>
                          </a:solidFill>
                          <a:cs typeface="B Mitra" panose="00000400000000000000" pitchFamily="2" charset="-78"/>
                        </a:rPr>
                        <a:t>استاد راهنما: </a:t>
                      </a:r>
                      <a:endParaRPr lang="en-US" sz="4400" b="0" dirty="0"/>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algn="r" rtl="1"/>
                      <a:r>
                        <a:rPr lang="fa-IR" sz="4400" b="0" dirty="0">
                          <a:solidFill>
                            <a:schemeClr val="bg1"/>
                          </a:solidFill>
                          <a:cs typeface="B Mitra" panose="00000400000000000000" pitchFamily="2" charset="-78"/>
                        </a:rPr>
                        <a:t>نام و نام خانوادگی: </a:t>
                      </a:r>
                      <a:endParaRPr lang="en-US" sz="4400" b="0" dirty="0"/>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819090122"/>
                  </a:ext>
                </a:extLst>
              </a:tr>
              <a:tr h="370840">
                <a:tc>
                  <a:txBody>
                    <a:bodyPr/>
                    <a:lstStyle/>
                    <a:p>
                      <a:pPr marL="0" marR="0" lvl="0" indent="0" algn="r" defTabSz="3024012" rtl="1" eaLnBrk="1" fontAlgn="auto" latinLnBrk="0" hangingPunct="1">
                        <a:lnSpc>
                          <a:spcPct val="100000"/>
                        </a:lnSpc>
                        <a:spcBef>
                          <a:spcPts val="0"/>
                        </a:spcBef>
                        <a:spcAft>
                          <a:spcPts val="0"/>
                        </a:spcAft>
                        <a:buClrTx/>
                        <a:buSzTx/>
                        <a:buFontTx/>
                        <a:buNone/>
                        <a:tabLst/>
                        <a:defRPr/>
                      </a:pPr>
                      <a:r>
                        <a:rPr lang="fa-IR" sz="4400" dirty="0">
                          <a:solidFill>
                            <a:schemeClr val="bg1"/>
                          </a:solidFill>
                          <a:cs typeface="B Mitra" panose="00000400000000000000" pitchFamily="2" charset="-78"/>
                        </a:rPr>
                        <a:t>گرایش:</a:t>
                      </a:r>
                      <a:endParaRPr lang="en-US" sz="4400" b="0" dirty="0"/>
                    </a:p>
                  </a:txBody>
                  <a:tcPr>
                    <a:lnL w="12700" cmpd="sng">
                      <a:noFill/>
                    </a:lnL>
                    <a:lnR w="12700" cmpd="sng">
                      <a:noFill/>
                    </a:lnR>
                    <a:lnT w="38100" cmpd="sng">
                      <a:noFill/>
                    </a:lnT>
                    <a:lnB w="12700" cmpd="sng">
                      <a:noFill/>
                    </a:lnB>
                    <a:lnTlToBr w="12700" cmpd="sng">
                      <a:noFill/>
                      <a:prstDash val="solid"/>
                    </a:lnTlToBr>
                    <a:lnBlToTr w="12700" cmpd="sng">
                      <a:noFill/>
                      <a:prstDash val="solid"/>
                    </a:lnBlToTr>
                    <a:noFill/>
                  </a:tcPr>
                </a:tc>
                <a:tc>
                  <a:txBody>
                    <a:bodyPr/>
                    <a:lstStyle/>
                    <a:p>
                      <a:pPr marL="0" marR="0" lvl="0" indent="0" algn="r" defTabSz="3024012" rtl="1" eaLnBrk="1" fontAlgn="auto" latinLnBrk="0" hangingPunct="1">
                        <a:lnSpc>
                          <a:spcPct val="100000"/>
                        </a:lnSpc>
                        <a:spcBef>
                          <a:spcPts val="0"/>
                        </a:spcBef>
                        <a:spcAft>
                          <a:spcPts val="0"/>
                        </a:spcAft>
                        <a:buClrTx/>
                        <a:buSzTx/>
                        <a:buFontTx/>
                        <a:buNone/>
                        <a:tabLst/>
                        <a:defRPr/>
                      </a:pPr>
                      <a:r>
                        <a:rPr lang="fa-IR" sz="4400" dirty="0">
                          <a:solidFill>
                            <a:schemeClr val="bg1"/>
                          </a:solidFill>
                          <a:cs typeface="B Mitra" panose="00000400000000000000" pitchFamily="2" charset="-78"/>
                        </a:rPr>
                        <a:t>رشته تحصیلی:</a:t>
                      </a:r>
                      <a:endParaRPr lang="en-US" sz="4400" b="0" dirty="0"/>
                    </a:p>
                  </a:txBody>
                  <a:tcPr>
                    <a:lnL w="12700" cmpd="sng">
                      <a:noFill/>
                    </a:lnL>
                    <a:lnR w="12700" cmpd="sng">
                      <a:noFill/>
                    </a:lnR>
                    <a:lnT w="38100" cmpd="sng">
                      <a:noFill/>
                    </a:lnT>
                    <a:lnB w="12700" cmpd="sng">
                      <a:noFill/>
                    </a:lnB>
                    <a:lnTlToBr w="12700" cmpd="sng">
                      <a:noFill/>
                      <a:prstDash val="solid"/>
                    </a:lnTlToBr>
                    <a:lnBlToTr w="12700" cmpd="sng">
                      <a:noFill/>
                      <a:prstDash val="solid"/>
                    </a:lnBlToTr>
                    <a:noFill/>
                  </a:tcPr>
                </a:tc>
                <a:tc>
                  <a:txBody>
                    <a:bodyPr/>
                    <a:lstStyle/>
                    <a:p>
                      <a:pPr algn="r" rtl="1"/>
                      <a:r>
                        <a:rPr lang="fa-IR" sz="4400" dirty="0">
                          <a:solidFill>
                            <a:schemeClr val="bg1"/>
                          </a:solidFill>
                          <a:cs typeface="B Mitra" panose="00000400000000000000" pitchFamily="2" charset="-78"/>
                        </a:rPr>
                        <a:t>دانشکده:</a:t>
                      </a:r>
                      <a:endParaRPr lang="en-US" sz="4400" b="0" dirty="0"/>
                    </a:p>
                  </a:txBody>
                  <a:tcPr>
                    <a:lnL w="12700" cmpd="sng">
                      <a:noFill/>
                    </a:lnL>
                    <a:lnR w="12700" cmpd="sng">
                      <a:noFill/>
                    </a:lnR>
                    <a:lnT w="381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383252133"/>
                  </a:ext>
                </a:extLst>
              </a:tr>
            </a:tbl>
          </a:graphicData>
        </a:graphic>
      </p:graphicFrame>
    </p:spTree>
    <p:extLst>
      <p:ext uri="{BB962C8B-B14F-4D97-AF65-F5344CB8AC3E}">
        <p14:creationId xmlns:p14="http://schemas.microsoft.com/office/powerpoint/2010/main" val="3443709984"/>
      </p:ext>
    </p:extLst>
  </p:cSld>
  <p:clrMapOvr>
    <a:masterClrMapping/>
  </p:clrMapOvr>
</p:sld>
</file>

<file path=ppt/theme/theme1.xml><?xml version="1.0" encoding="utf-8"?>
<a:theme xmlns:a="http://schemas.openxmlformats.org/drawingml/2006/main" name="Office Theme">
  <a:themeElements>
    <a:clrScheme name="Monash Health">
      <a:dk1>
        <a:sysClr val="windowText" lastClr="000000"/>
      </a:dk1>
      <a:lt1>
        <a:sysClr val="window" lastClr="FFFFFF"/>
      </a:lt1>
      <a:dk2>
        <a:srgbClr val="0E2841"/>
      </a:dk2>
      <a:lt2>
        <a:srgbClr val="E8E8E8"/>
      </a:lt2>
      <a:accent1>
        <a:srgbClr val="25215D"/>
      </a:accent1>
      <a:accent2>
        <a:srgbClr val="005CA9"/>
      </a:accent2>
      <a:accent3>
        <a:srgbClr val="00A39A"/>
      </a:accent3>
      <a:accent4>
        <a:srgbClr val="EFEEED"/>
      </a:accent4>
      <a:accent5>
        <a:srgbClr val="FFFFFF"/>
      </a:accent5>
      <a:accent6>
        <a:srgbClr val="FFFFFF"/>
      </a:accent6>
      <a:hlink>
        <a:srgbClr val="FFFFFF"/>
      </a:hlink>
      <a:folHlink>
        <a:srgbClr val="FFFFFF"/>
      </a:folHlink>
    </a:clrScheme>
    <a:fontScheme name="Office Them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8B61892C1072394FAEDD59C5DABA5D2E" ma:contentTypeVersion="19" ma:contentTypeDescription="Create a new document." ma:contentTypeScope="" ma:versionID="c3bf856597a6f272e62802464959c9ae">
  <xsd:schema xmlns:xsd="http://www.w3.org/2001/XMLSchema" xmlns:xs="http://www.w3.org/2001/XMLSchema" xmlns:p="http://schemas.microsoft.com/office/2006/metadata/properties" xmlns:ns2="b46b7a7a-60bd-463b-8784-40e0360947d8" xmlns:ns3="ffd4d2fb-1d99-4c9c-9b59-8928febbbb66" targetNamespace="http://schemas.microsoft.com/office/2006/metadata/properties" ma:root="true" ma:fieldsID="b9d1c54bc5708d77aa170e36336aab11" ns2:_="" ns3:_="">
    <xsd:import namespace="b46b7a7a-60bd-463b-8784-40e0360947d8"/>
    <xsd:import namespace="ffd4d2fb-1d99-4c9c-9b59-8928febbbb66"/>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LengthInSeconds" minOccurs="0"/>
                <xsd:element ref="ns2:MediaServiceDateTaken" minOccurs="0"/>
                <xsd:element ref="ns3:SharedWithUsers" minOccurs="0"/>
                <xsd:element ref="ns3:SharedWithDetails" minOccurs="0"/>
                <xsd:element ref="ns2:MediaServiceGenerationTime" minOccurs="0"/>
                <xsd:element ref="ns2:MediaServiceEventHashCode" minOccurs="0"/>
                <xsd:element ref="ns2:MediaServiceOCR" minOccurs="0"/>
                <xsd:element ref="ns2:MediaServiceLocation" minOccurs="0"/>
                <xsd:element ref="ns2:lcf76f155ced4ddcb4097134ff3c332f" minOccurs="0"/>
                <xsd:element ref="ns3:TaxCatchAll" minOccurs="0"/>
                <xsd:element ref="ns2:MediaServiceObjectDetectorVersions" minOccurs="0"/>
                <xsd:element ref="ns2:Note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46b7a7a-60bd-463b-8784-40e0360947d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LengthInSeconds" ma:index="13" nillable="true" ma:displayName="MediaLengthInSeconds" ma:hidden="true" ma:internalName="MediaLengthInSeconds" ma:readOnly="true">
      <xsd:simpleType>
        <xsd:restriction base="dms:Unknown"/>
      </xsd:simpleType>
    </xsd:element>
    <xsd:element name="MediaServiceDateTaken" ma:index="14" nillable="true" ma:displayName="MediaServiceDateTaken" ma:hidden="true" ma:internalName="MediaServiceDateTaken"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OCR" ma:index="19" nillable="true" ma:displayName="Extracted Text" ma:internalName="MediaServiceOCR" ma:readOnly="true">
      <xsd:simpleType>
        <xsd:restriction base="dms:Note">
          <xsd:maxLength value="255"/>
        </xsd:restriction>
      </xsd:simpleType>
    </xsd:element>
    <xsd:element name="MediaServiceLocation" ma:index="20" nillable="true" ma:displayName="Location" ma:internalName="MediaServiceLocation" ma:readOnly="true">
      <xsd:simpleType>
        <xsd:restriction base="dms:Text"/>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498763fd-94b5-4da1-826f-f7dcd53e6dd7"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hidden="true" ma:indexed="true" ma:internalName="MediaServiceObjectDetectorVersions" ma:readOnly="true">
      <xsd:simpleType>
        <xsd:restriction base="dms:Text"/>
      </xsd:simpleType>
    </xsd:element>
    <xsd:element name="Notes" ma:index="25" nillable="true" ma:displayName="Notes" ma:format="Dropdown" ma:internalName="Notes">
      <xsd:simpleType>
        <xsd:restriction base="dms:Text">
          <xsd:maxLength value="255"/>
        </xsd:restriction>
      </xsd:simpleType>
    </xsd:element>
    <xsd:element name="MediaServiceSearchProperties" ma:index="26"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ffd4d2fb-1d99-4c9c-9b59-8928febbbb66" elementFormDefault="qualified">
    <xsd:import namespace="http://schemas.microsoft.com/office/2006/documentManagement/types"/>
    <xsd:import namespace="http://schemas.microsoft.com/office/infopath/2007/PartnerControls"/>
    <xsd:element name="SharedWithUsers" ma:index="15"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6"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7499c900-8c54-4308-947d-3bc3a4fbdf7e}" ma:internalName="TaxCatchAll" ma:showField="CatchAllData" ma:web="ffd4d2fb-1d99-4c9c-9b59-8928febbbb66">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b46b7a7a-60bd-463b-8784-40e0360947d8">
      <Terms xmlns="http://schemas.microsoft.com/office/infopath/2007/PartnerControls"/>
    </lcf76f155ced4ddcb4097134ff3c332f>
    <Notes xmlns="b46b7a7a-60bd-463b-8784-40e0360947d8" xsi:nil="true"/>
    <TaxCatchAll xmlns="ffd4d2fb-1d99-4c9c-9b59-8928febbbb66" xsi:nil="true"/>
    <SharedWithUsers xmlns="ffd4d2fb-1d99-4c9c-9b59-8928febbbb66">
      <UserInfo>
        <DisplayName/>
        <AccountId xsi:nil="true"/>
        <AccountType/>
      </UserInfo>
    </SharedWithUsers>
    <MediaLengthInSeconds xmlns="b46b7a7a-60bd-463b-8784-40e0360947d8" xsi:nil="true"/>
  </documentManagement>
</p:properties>
</file>

<file path=customXml/itemProps1.xml><?xml version="1.0" encoding="utf-8"?>
<ds:datastoreItem xmlns:ds="http://schemas.openxmlformats.org/officeDocument/2006/customXml" ds:itemID="{D9DEC8D1-D206-44F2-B6F1-0E559B7402C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46b7a7a-60bd-463b-8784-40e0360947d8"/>
    <ds:schemaRef ds:uri="ffd4d2fb-1d99-4c9c-9b59-8928febbbb6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65D0422E-2D7C-4C37-B135-B71141D37236}">
  <ds:schemaRefs>
    <ds:schemaRef ds:uri="http://schemas.microsoft.com/sharepoint/v3/contenttype/forms"/>
  </ds:schemaRefs>
</ds:datastoreItem>
</file>

<file path=customXml/itemProps3.xml><?xml version="1.0" encoding="utf-8"?>
<ds:datastoreItem xmlns:ds="http://schemas.openxmlformats.org/officeDocument/2006/customXml" ds:itemID="{1EA834B4-D88C-4218-91F6-E2A769CC28A2}">
  <ds:schemaRefs>
    <ds:schemaRef ds:uri="http://purl.org/dc/elements/1.1/"/>
    <ds:schemaRef ds:uri="http://schemas.microsoft.com/office/2006/metadata/properties"/>
    <ds:schemaRef ds:uri="ffd4d2fb-1d99-4c9c-9b59-8928febbbb66"/>
    <ds:schemaRef ds:uri="http://schemas.openxmlformats.org/package/2006/metadata/core-properties"/>
    <ds:schemaRef ds:uri="http://purl.org/dc/terms/"/>
    <ds:schemaRef ds:uri="http://schemas.microsoft.com/office/infopath/2007/PartnerControls"/>
    <ds:schemaRef ds:uri="http://schemas.microsoft.com/office/2006/documentManagement/types"/>
    <ds:schemaRef ds:uri="b46b7a7a-60bd-463b-8784-40e0360947d8"/>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Office Theme</Template>
  <TotalTime>178</TotalTime>
  <Words>323</Words>
  <Application>Microsoft Office PowerPoint</Application>
  <PresentationFormat>Custom</PresentationFormat>
  <Paragraphs>27</Paragraphs>
  <Slides>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Aptos</vt:lpstr>
      <vt:lpstr>Aptos Display</vt:lpstr>
      <vt:lpstr>Arial</vt:lpstr>
      <vt:lpstr>B Mitra</vt:lpstr>
      <vt:lpstr>Calibri</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Gillian Kilby</dc:creator>
  <cp:lastModifiedBy>khalooei</cp:lastModifiedBy>
  <cp:revision>13</cp:revision>
  <dcterms:created xsi:type="dcterms:W3CDTF">2024-02-26T05:45:39Z</dcterms:created>
  <dcterms:modified xsi:type="dcterms:W3CDTF">2024-11-17T06:15:25Z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0x0101008B61892C1072394FAEDD59C5DABA5D2E</vt:lpwstr>
  </property>
  <property fmtid="{D5CDD505-2E9C-101B-9397-08002B2CF9AE}" pid="3" name="Order">
    <vt:r8>232900</vt:r8>
  </property>
  <property fmtid="{D5CDD505-2E9C-101B-9397-08002B2CF9AE}" pid="4" name="ComplianceAssetId">
    <vt:lpwstr/>
  </property>
  <property fmtid="{D5CDD505-2E9C-101B-9397-08002B2CF9AE}" pid="5" name="_ExtendedDescription">
    <vt:lpwstr/>
  </property>
  <property fmtid="{D5CDD505-2E9C-101B-9397-08002B2CF9AE}" pid="6" name="TriggerFlowInfo">
    <vt:lpwstr/>
  </property>
  <property fmtid="{D5CDD505-2E9C-101B-9397-08002B2CF9AE}" pid="7" name="MediaServiceImageTags">
    <vt:lpwstr/>
  </property>
</Properties>
</file>